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handoutMasterIdLst>
    <p:handoutMasterId r:id="rId30"/>
  </p:handoutMasterIdLst>
  <p:sldIdLst>
    <p:sldId id="410" r:id="rId5"/>
    <p:sldId id="371" r:id="rId6"/>
    <p:sldId id="372" r:id="rId7"/>
    <p:sldId id="388" r:id="rId8"/>
    <p:sldId id="390" r:id="rId9"/>
    <p:sldId id="403" r:id="rId10"/>
    <p:sldId id="416" r:id="rId11"/>
    <p:sldId id="413" r:id="rId12"/>
    <p:sldId id="417" r:id="rId13"/>
    <p:sldId id="420" r:id="rId14"/>
    <p:sldId id="418" r:id="rId15"/>
    <p:sldId id="423" r:id="rId16"/>
    <p:sldId id="428" r:id="rId17"/>
    <p:sldId id="430" r:id="rId18"/>
    <p:sldId id="425" r:id="rId19"/>
    <p:sldId id="426" r:id="rId20"/>
    <p:sldId id="427" r:id="rId21"/>
    <p:sldId id="429" r:id="rId22"/>
    <p:sldId id="391" r:id="rId23"/>
    <p:sldId id="415" r:id="rId24"/>
    <p:sldId id="396" r:id="rId25"/>
    <p:sldId id="400" r:id="rId26"/>
    <p:sldId id="414" r:id="rId27"/>
    <p:sldId id="407" r:id="rId28"/>
  </p:sldIdLst>
  <p:sldSz cx="12192000" cy="6858000"/>
  <p:notesSz cx="6797675" cy="992505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23296-0917-474D-85A0-DB732B292921}" v="19" dt="2026-04-13T05:54:27.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900" autoAdjust="0"/>
  </p:normalViewPr>
  <p:slideViewPr>
    <p:cSldViewPr snapToGrid="0">
      <p:cViewPr>
        <p:scale>
          <a:sx n="99" d="100"/>
          <a:sy n="99" d="100"/>
        </p:scale>
        <p:origin x="48" y="-1712"/>
      </p:cViewPr>
      <p:guideLst/>
    </p:cSldViewPr>
  </p:slideViewPr>
  <p:outlineViewPr>
    <p:cViewPr>
      <p:scale>
        <a:sx n="33" d="100"/>
        <a:sy n="33" d="100"/>
      </p:scale>
      <p:origin x="0" y="-3245"/>
    </p:cViewPr>
  </p:outlineViewPr>
  <p:notesTextViewPr>
    <p:cViewPr>
      <p:scale>
        <a:sx n="1" d="1"/>
        <a:sy n="1" d="1"/>
      </p:scale>
      <p:origin x="0" y="0"/>
    </p:cViewPr>
  </p:notesTextViewPr>
  <p:sorterViewPr>
    <p:cViewPr>
      <p:scale>
        <a:sx n="100" d="100"/>
        <a:sy n="100" d="100"/>
      </p:scale>
      <p:origin x="0" y="-629"/>
    </p:cViewPr>
  </p:sorterViewPr>
  <p:notesViewPr>
    <p:cSldViewPr snapToGrid="0">
      <p:cViewPr varScale="1">
        <p:scale>
          <a:sx n="58" d="100"/>
          <a:sy n="58" d="100"/>
        </p:scale>
        <p:origin x="3326"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 Teo" userId="d10140abda6e5223" providerId="LiveId" clId="{DC837DF0-1840-4B46-94D5-F88BBB7717BA}"/>
    <pc:docChg chg="undo custSel addSld modSld">
      <pc:chgData name="Theo Teo" userId="d10140abda6e5223" providerId="LiveId" clId="{DC837DF0-1840-4B46-94D5-F88BBB7717BA}" dt="2026-04-13T05:55:39.801" v="139" actId="113"/>
      <pc:docMkLst>
        <pc:docMk/>
      </pc:docMkLst>
      <pc:sldChg chg="modSp mod">
        <pc:chgData name="Theo Teo" userId="d10140abda6e5223" providerId="LiveId" clId="{DC837DF0-1840-4B46-94D5-F88BBB7717BA}" dt="2026-04-13T05:55:39.801" v="139" actId="113"/>
        <pc:sldMkLst>
          <pc:docMk/>
          <pc:sldMk cId="3248029649" sldId="429"/>
        </pc:sldMkLst>
        <pc:spChg chg="mod">
          <ac:chgData name="Theo Teo" userId="d10140abda6e5223" providerId="LiveId" clId="{DC837DF0-1840-4B46-94D5-F88BBB7717BA}" dt="2026-04-13T05:52:09.738" v="99" actId="255"/>
          <ac:spMkLst>
            <pc:docMk/>
            <pc:sldMk cId="3248029649" sldId="429"/>
            <ac:spMk id="2" creationId="{8CB09860-3FE5-9381-E1DE-213F06C39634}"/>
          </ac:spMkLst>
        </pc:spChg>
        <pc:graphicFrameChg chg="mod modGraphic">
          <ac:chgData name="Theo Teo" userId="d10140abda6e5223" providerId="LiveId" clId="{DC837DF0-1840-4B46-94D5-F88BBB7717BA}" dt="2026-04-13T05:55:39.801" v="139" actId="113"/>
          <ac:graphicFrameMkLst>
            <pc:docMk/>
            <pc:sldMk cId="3248029649" sldId="429"/>
            <ac:graphicFrameMk id="8" creationId="{9EE906ED-9292-0357-CC20-E64B9E2CC7F4}"/>
          </ac:graphicFrameMkLst>
        </pc:graphicFrameChg>
      </pc:sldChg>
      <pc:sldChg chg="addSp delSp modSp new mod modAnim">
        <pc:chgData name="Theo Teo" userId="d10140abda6e5223" providerId="LiveId" clId="{DC837DF0-1840-4B46-94D5-F88BBB7717BA}" dt="2026-04-13T05:48:23.632" v="89" actId="2711"/>
        <pc:sldMkLst>
          <pc:docMk/>
          <pc:sldMk cId="1033306949" sldId="430"/>
        </pc:sldMkLst>
        <pc:spChg chg="mod">
          <ac:chgData name="Theo Teo" userId="d10140abda6e5223" providerId="LiveId" clId="{DC837DF0-1840-4B46-94D5-F88BBB7717BA}" dt="2026-04-13T05:38:45.252" v="24" actId="20577"/>
          <ac:spMkLst>
            <pc:docMk/>
            <pc:sldMk cId="1033306949" sldId="430"/>
            <ac:spMk id="2" creationId="{11D12D56-6B93-BFBA-B08F-DC244FB139B9}"/>
          </ac:spMkLst>
        </pc:spChg>
        <pc:spChg chg="mod">
          <ac:chgData name="Theo Teo" userId="d10140abda6e5223" providerId="LiveId" clId="{DC837DF0-1840-4B46-94D5-F88BBB7717BA}" dt="2026-04-13T05:42:25.022" v="40" actId="1076"/>
          <ac:spMkLst>
            <pc:docMk/>
            <pc:sldMk cId="1033306949" sldId="430"/>
            <ac:spMk id="3" creationId="{0E48D5F2-203D-19F2-40DB-67E68DFE7FD0}"/>
          </ac:spMkLst>
        </pc:spChg>
        <pc:spChg chg="del">
          <ac:chgData name="Theo Teo" userId="d10140abda6e5223" providerId="LiveId" clId="{DC837DF0-1840-4B46-94D5-F88BBB7717BA}" dt="2026-04-13T05:43:55.386" v="52" actId="478"/>
          <ac:spMkLst>
            <pc:docMk/>
            <pc:sldMk cId="1033306949" sldId="430"/>
            <ac:spMk id="4" creationId="{0C2C6413-2916-FCD4-C922-2A45CA8C16E1}"/>
          </ac:spMkLst>
        </pc:spChg>
        <pc:spChg chg="add mod">
          <ac:chgData name="Theo Teo" userId="d10140abda6e5223" providerId="LiveId" clId="{DC837DF0-1840-4B46-94D5-F88BBB7717BA}" dt="2026-04-13T05:48:23.632" v="89" actId="2711"/>
          <ac:spMkLst>
            <pc:docMk/>
            <pc:sldMk cId="1033306949" sldId="430"/>
            <ac:spMk id="7" creationId="{F492C36B-FA27-D0AC-0975-E4C364C44D23}"/>
          </ac:spMkLst>
        </pc:spChg>
        <pc:spChg chg="add mod">
          <ac:chgData name="Theo Teo" userId="d10140abda6e5223" providerId="LiveId" clId="{DC837DF0-1840-4B46-94D5-F88BBB7717BA}" dt="2026-04-13T05:48:09.040" v="87" actId="27636"/>
          <ac:spMkLst>
            <pc:docMk/>
            <pc:sldMk cId="1033306949" sldId="430"/>
            <ac:spMk id="8" creationId="{0E1D603F-8723-50BB-1F97-1E6D4FD1F794}"/>
          </ac:spMkLst>
        </pc:spChg>
        <pc:spChg chg="add mod">
          <ac:chgData name="Theo Teo" userId="d10140abda6e5223" providerId="LiveId" clId="{DC837DF0-1840-4B46-94D5-F88BBB7717BA}" dt="2026-04-13T05:48:15.971" v="88" actId="2711"/>
          <ac:spMkLst>
            <pc:docMk/>
            <pc:sldMk cId="1033306949" sldId="430"/>
            <ac:spMk id="9" creationId="{C59C5506-01A3-2106-BC00-12F75CA29F97}"/>
          </ac:spMkLst>
        </pc:spChg>
        <pc:spChg chg="add mod">
          <ac:chgData name="Theo Teo" userId="d10140abda6e5223" providerId="LiveId" clId="{DC837DF0-1840-4B46-94D5-F88BBB7717BA}" dt="2026-04-13T05:45:50.806" v="70"/>
          <ac:spMkLst>
            <pc:docMk/>
            <pc:sldMk cId="1033306949" sldId="430"/>
            <ac:spMk id="10" creationId="{DF11931D-CFB7-36B9-29CB-5F6CA861028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t>Title</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noFill/>
        <a:ln>
          <a:noFill/>
        </a:ln>
      </dgm:spPr>
      <dgm:t>
        <a:bodyPr rtlCol="0"/>
        <a:lstStyle/>
        <a:p>
          <a:pPr rtl="0"/>
          <a:r>
            <a:rPr lang="en-GB" sz="1300" b="1"/>
            <a:t>Title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noFill/>
        <a:ln>
          <a:noFill/>
        </a:ln>
      </dgm:spPr>
      <dgm:t>
        <a:bodyPr rtlCol="0"/>
        <a:lstStyle/>
        <a:p>
          <a:pPr rtl="0"/>
          <a:r>
            <a:rPr lang="en-GB" sz="1300" b="1"/>
            <a:t>Title</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t>Title</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noFill/>
          <a:prstDash val="dash"/>
          <a:miter lim="800000"/>
        </a:ln>
        <a:effectLst/>
      </dgm:spPr>
    </dgm:pt>
    <dgm:pt modelId="{07CCF286-8B46-4A20-ACAC-84BA2D6EFBBC}" type="pres">
      <dgm:prSet presAssocID="{87BF7896-20EA-4E8F-B6F4-A34EC5C9CB50}" presName="ConnectLineEnd1" presStyleLbl="lnNode1" presStyleIdx="2" presStyleCnt="5"/>
      <dgm:spPr>
        <a:noFill/>
        <a:ln>
          <a:noFill/>
        </a:ln>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noFill/>
          <a:prstDash val="dash"/>
          <a:miter lim="800000"/>
        </a:ln>
        <a:effectLst/>
      </dgm:spPr>
    </dgm:pt>
    <dgm:pt modelId="{F6E3012F-9BD6-4082-82D8-4AFE0240B443}" type="pres">
      <dgm:prSet presAssocID="{5D81D719-E82E-4750-9F53-C6F61B9B6DAC}" presName="ConnectLineEnd1" presStyleLbl="lnNode1" presStyleIdx="3" presStyleCnt="5"/>
      <dgm:spPr>
        <a:noFill/>
        <a:ln>
          <a:noFill/>
        </a:ln>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a:ln>
          <a:noFill/>
        </a:ln>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32EF2862-2950-4DF8-BEA8-CD19460CCA31}" srcId="{E5B2E815-0D19-41DC-B01B-4D608769620A}" destId="{E4033A39-DCC4-4038-9562-AEDDBBB37A99}" srcOrd="1" destOrd="0" parTransId="{048EEAE6-78BA-4B00-B7BB-9C22DBB1E8F4}" sibTransId="{80AB0E5B-0C58-465D-A545-5B21133D2849}"/>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CAF19795-26FD-4CD9-8E3B-7E7899F5E3D0}" type="presOf" srcId="{4259F840-24E7-476F-9F30-482E46395856}" destId="{E088D226-49D7-4C30-90DC-CA1755D98829}" srcOrd="0" destOrd="0" presId="urn:microsoft.com/office/officeart/2016/7/layout/RoundedRectangleTimeline"/>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noFill/>
            </a:rPr>
            <a:t>Nisan 14</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Nisan 14</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Nisan 14-15</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Exodus 12:6-11, 12:22, </a:t>
          </a:r>
          <a:r>
            <a:rPr lang="en-GB" sz="1300"/>
            <a:t>Numbers 9:12</a:t>
          </a:r>
          <a:br>
            <a:rPr lang="en-GB" sz="1300"/>
          </a:br>
          <a:r>
            <a:rPr lang="en-GB" sz="1300" b="0" i="0" u="none"/>
            <a:t>Lambs killed and eaten</a:t>
          </a:r>
          <a:br>
            <a:rPr lang="en-GB" sz="1300" b="0" i="0" u="none"/>
          </a:br>
          <a:r>
            <a:rPr lang="en-GB" sz="1300" b="0" i="0" u="none"/>
            <a:t>Blood on doorposts. Being Ready</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a:t>Exodus 12:15-20, Leviticus 23:6-8</a:t>
          </a:r>
          <a:br>
            <a:rPr lang="en-GB" sz="1300" b="0" i="0" u="none"/>
          </a:br>
          <a:r>
            <a:rPr lang="en-GB" sz="1300" b="0" i="0" u="none"/>
            <a:t>Exodus begins, Feast of First fruit</a:t>
          </a:r>
          <a:br>
            <a:rPr lang="en-GB" sz="1300" b="0" i="0" u="none"/>
          </a:br>
          <a:r>
            <a:rPr lang="en-GB" sz="1300" b="0" i="0" u="none"/>
            <a:t>Festival of Unleavened Bread</a:t>
          </a:r>
          <a:endParaRPr lang="en-GB" sz="1300"/>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Nisan 15-21</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Exodus 12:12-14, 23</a:t>
          </a:r>
          <a:br>
            <a:rPr lang="en-GB" sz="1300" b="0" i="0" u="none"/>
          </a:br>
          <a:r>
            <a:rPr lang="en-GB" sz="1300" b="0" i="0" u="none"/>
            <a:t>Destroyer strikes firstborn</a:t>
          </a:r>
          <a:br>
            <a:rPr lang="en-GB" sz="1300" b="0" i="0" u="none"/>
          </a:br>
          <a:r>
            <a:rPr lang="en-GB" sz="1300" b="0" i="0" u="none"/>
            <a:t>Passes over the “chosen”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8C312808-9633-475D-B58F-F1EA19603920}">
      <dgm:prSet custT="1"/>
      <dgm:spPr/>
      <dgm:t>
        <a:bodyPr/>
        <a:lstStyle/>
        <a:p>
          <a:pPr rtl="0"/>
          <a:r>
            <a:rPr lang="en-GB" sz="1300" b="0" i="0" u="none"/>
            <a:t>Deuteronomy 16:4</a:t>
          </a:r>
        </a:p>
        <a:p>
          <a:pPr rtl="0"/>
          <a:r>
            <a:rPr lang="en-GB" sz="1300" b="0" i="0" u="none"/>
            <a:t>Removal of leaven</a:t>
          </a:r>
        </a:p>
      </dgm:t>
    </dgm:pt>
    <dgm:pt modelId="{6F145923-F5EB-4646-A67E-AF7D55971588}" type="parTrans" cxnId="{22FB1176-EEC9-4207-97D6-81B45F75DA93}">
      <dgm:prSet/>
      <dgm:spPr/>
      <dgm:t>
        <a:bodyPr/>
        <a:lstStyle/>
        <a:p>
          <a:endParaRPr lang="en-GB"/>
        </a:p>
      </dgm:t>
    </dgm:pt>
    <dgm:pt modelId="{50626FC5-AE8F-42D3-9232-FC9A690BCE90}" type="sibTrans" cxnId="{22FB1176-EEC9-4207-97D6-81B45F75DA93}">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934EC011-72E0-49DB-A89C-B40301139439}" type="presOf" srcId="{8C312808-9633-475D-B58F-F1EA19603920}" destId="{45A02F84-C6CB-43F5-AEE4-3EA66C2BD25F}" srcOrd="0" destOrd="1" presId="urn:microsoft.com/office/officeart/2016/7/layout/RoundedRectangleTimeline"/>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22FB1176-EEC9-4207-97D6-81B45F75DA93}" srcId="{4259F840-24E7-476F-9F30-482E46395856}" destId="{8C312808-9633-475D-B58F-F1EA19603920}" srcOrd="1" destOrd="0" parTransId="{6F145923-F5EB-4646-A67E-AF7D55971588}" sibTransId="{50626FC5-AE8F-42D3-9232-FC9A690BCE90}"/>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During last supper</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Matthew 26:26-29, John 6:53-58</a:t>
          </a:r>
        </a:p>
        <a:p>
          <a:pPr rtl="0"/>
          <a:r>
            <a:rPr lang="en-GB" sz="1300" b="0" i="0" u="none"/>
            <a:t>Lord’s Supper instituted</a:t>
          </a:r>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Jesus’ discourse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Jesus dies</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John 13-17, Mark 14:26</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a:t>Matt 28, John 20-21, Luke 24, Acts 1, Resurrection, Appearances, Meetings, Great Commission, Ascension</a:t>
          </a: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Jesus resurrects</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John 18-19</a:t>
          </a:r>
          <a:br>
            <a:rPr lang="en-GB" sz="1300" b="0" i="0" u="none"/>
          </a:br>
          <a:r>
            <a:rPr lang="en-GB" sz="1300" b="0" i="0" u="none"/>
            <a:t>Betrayal, Crucifixion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D57EBD2-8E33-4F71-9103-A9D61061BC77}">
      <dgm:prSet custT="1"/>
      <dgm:spPr/>
      <dgm:t>
        <a:bodyPr/>
        <a:lstStyle/>
        <a:p>
          <a:pPr rtl="0"/>
          <a:r>
            <a:rPr lang="en-GB" sz="1300" b="0" i="0" u="none"/>
            <a:t>Teaches: Being the Way, Love, Obedience, promises Holy Spirit, warns of persecution, Sings, Prays</a:t>
          </a:r>
        </a:p>
      </dgm:t>
    </dgm:pt>
    <dgm:pt modelId="{A537F365-B071-4F28-B668-19A9AFFA5B04}" type="parTrans" cxnId="{79DA0491-F1A3-44A2-8631-24369F1D447D}">
      <dgm:prSet/>
      <dgm:spPr/>
      <dgm:t>
        <a:bodyPr/>
        <a:lstStyle/>
        <a:p>
          <a:endParaRPr lang="en-GB"/>
        </a:p>
      </dgm:t>
    </dgm:pt>
    <dgm:pt modelId="{C72E0A3B-52F2-47AB-9E96-69D3075C796D}" type="sibTrans" cxnId="{79DA0491-F1A3-44A2-8631-24369F1D447D}">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79DA0491-F1A3-44A2-8631-24369F1D447D}" srcId="{87BF7896-20EA-4E8F-B6F4-A34EC5C9CB50}" destId="{1D57EBD2-8E33-4F71-9103-A9D61061BC77}" srcOrd="1" destOrd="0" parTransId="{A537F365-B071-4F28-B668-19A9AFFA5B04}" sibTransId="{C72E0A3B-52F2-47AB-9E96-69D3075C796D}"/>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0BCB67BB-19EB-4F8B-8F51-72D3F4F2B6ED}" type="presOf" srcId="{1D57EBD2-8E33-4F71-9103-A9D61061BC77}" destId="{80CDBBF8-C6B4-4166-87C1-DC9120CC7586}" srcOrd="0" destOrd="1"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Washing at basin</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a:t>Exodus 30:18-21</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Presentation of Animal</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Leviticus 1:3-4</a:t>
          </a:r>
          <a:endParaRPr lang="en-GB" sz="1300"/>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Slaughter of animal</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Collect/Apply Blood</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Leviticus 1:5,11</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a:t>Leviticus 1:6-9</a:t>
          </a:r>
          <a:endParaRPr lang="en-GB" sz="1300"/>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Burn/Cook/Eat animal</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Leviticus 1:5, 4:7</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5D81D719-E82E-4750-9F53-C6F61B9B6DAC}">
      <dgm:prSet phldrT="[Text]" custT="1"/>
      <dgm:spPr>
        <a:noFill/>
        <a:ln>
          <a:noFill/>
        </a:ln>
      </dgm:spPr>
      <dgm:t>
        <a:bodyPr rtlCol="0"/>
        <a:lstStyle/>
        <a:p>
          <a:pPr rtl="0"/>
          <a:r>
            <a:rPr lang="en-GB" sz="1300" b="1"/>
            <a:t>Title</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t>Title</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513AA76F-1B58-4B72-86D5-49FB85E959CA}">
      <dgm:prSet custT="1"/>
      <dgm:spPr/>
      <dgm:t>
        <a:bodyPr/>
        <a:lstStyle/>
        <a:p>
          <a:pPr rtl="0"/>
          <a:r>
            <a:rPr lang="en-GB" sz="1300" b="0" i="0" u="none"/>
            <a:t>Deuteronomy 16:4</a:t>
          </a:r>
        </a:p>
        <a:p>
          <a:pPr rtl="0"/>
          <a:r>
            <a:rPr lang="en-GB" sz="1300" b="0" i="0" u="none"/>
            <a:t>Removal of leaven</a:t>
          </a:r>
        </a:p>
      </dgm:t>
    </dgm:pt>
    <dgm:pt modelId="{F2A16F77-432A-4107-9C0E-74A91C365E45}" type="parTrans" cxnId="{C97EA491-5C39-4868-9B24-D76C4FB37973}">
      <dgm:prSet/>
      <dgm:spPr/>
      <dgm:t>
        <a:bodyPr/>
        <a:lstStyle/>
        <a:p>
          <a:endParaRPr lang="en-GB"/>
        </a:p>
      </dgm:t>
    </dgm:pt>
    <dgm:pt modelId="{37522207-10D2-43A9-AFAA-2AF2E3F69E00}" type="sibTrans" cxnId="{C97EA491-5C39-4868-9B24-D76C4FB37973}">
      <dgm:prSet/>
      <dgm:spPr/>
      <dgm:t>
        <a:bodyPr/>
        <a:lstStyle/>
        <a:p>
          <a:endParaRPr lang="en-GB"/>
        </a:p>
      </dgm:t>
    </dgm:pt>
    <dgm:pt modelId="{87BF7896-20EA-4E8F-B6F4-A34EC5C9CB50}">
      <dgm:prSet phldrT="[Text]" custT="1"/>
      <dgm:spPr>
        <a:noFill/>
        <a:ln>
          <a:noFill/>
        </a:ln>
      </dgm:spPr>
      <dgm:t>
        <a:bodyPr rtlCol="0"/>
        <a:lstStyle/>
        <a:p>
          <a:pPr rtl="0"/>
          <a:r>
            <a:rPr lang="en-GB" sz="1300" b="1"/>
            <a:t>Title</a:t>
          </a:r>
        </a:p>
      </dgm:t>
    </dgm:pt>
    <dgm:pt modelId="{D63CE73E-35DE-48C3-8753-7648BC953C0D}" type="sibTrans" cxnId="{92330C11-C197-4512-BDA4-8D8A69AF7D1C}">
      <dgm:prSet/>
      <dgm:spPr/>
      <dgm:t>
        <a:bodyPr rtlCol="0"/>
        <a:lstStyle/>
        <a:p>
          <a:pPr rtl="0"/>
          <a:endParaRPr lang="en-GB" sz="1300"/>
        </a:p>
      </dgm:t>
    </dgm:pt>
    <dgm:pt modelId="{05E47BA5-F724-4AEE-9B5B-401F18E028E6}" type="parTrans" cxnId="{92330C11-C197-4512-BDA4-8D8A69AF7D1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t>Title</a:t>
          </a:r>
        </a:p>
      </dgm:t>
    </dgm:pt>
    <dgm:pt modelId="{80AB0E5B-0C58-465D-A545-5B21133D2849}" type="sibTrans" cxnId="{32EF2862-2950-4DF8-BEA8-CD19460CCA31}">
      <dgm:prSet/>
      <dgm:spPr/>
      <dgm:t>
        <a:bodyPr rtlCol="0"/>
        <a:lstStyle/>
        <a:p>
          <a:pPr rtl="0"/>
          <a:endParaRPr lang="en-GB" sz="1300"/>
        </a:p>
      </dgm:t>
    </dgm:pt>
    <dgm:pt modelId="{048EEAE6-78BA-4B00-B7BB-9C22DBB1E8F4}" type="parTrans" cxnId="{32EF2862-2950-4DF8-BEA8-CD19460CCA31}">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noFill/>
          <a:prstDash val="dash"/>
          <a:miter lim="800000"/>
        </a:ln>
        <a:effectLst/>
      </dgm:spPr>
    </dgm:pt>
    <dgm:pt modelId="{07CCF286-8B46-4A20-ACAC-84BA2D6EFBBC}" type="pres">
      <dgm:prSet presAssocID="{87BF7896-20EA-4E8F-B6F4-A34EC5C9CB50}" presName="ConnectLineEnd1" presStyleLbl="lnNode1" presStyleIdx="2" presStyleCnt="5"/>
      <dgm:spPr>
        <a:noFill/>
        <a:ln>
          <a:noFill/>
        </a:ln>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noFill/>
          <a:prstDash val="dash"/>
          <a:miter lim="800000"/>
        </a:ln>
        <a:effectLst/>
      </dgm:spPr>
    </dgm:pt>
    <dgm:pt modelId="{F6E3012F-9BD6-4082-82D8-4AFE0240B443}" type="pres">
      <dgm:prSet presAssocID="{5D81D719-E82E-4750-9F53-C6F61B9B6DAC}" presName="ConnectLineEnd1" presStyleLbl="lnNode1" presStyleIdx="3" presStyleCnt="5"/>
      <dgm:spPr>
        <a:noFill/>
        <a:ln>
          <a:noFill/>
        </a:ln>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a:ln>
          <a:noFill/>
        </a:ln>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1497405D-66E0-4127-B2BD-B6771084004B}" type="presOf" srcId="{513AA76F-1B58-4B72-86D5-49FB85E959CA}" destId="{45A02F84-C6CB-43F5-AEE4-3EA66C2BD25F}" srcOrd="0" destOrd="1"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C97EA491-5C39-4868-9B24-D76C4FB37973}" srcId="{4259F840-24E7-476F-9F30-482E46395856}" destId="{513AA76F-1B58-4B72-86D5-49FB85E959CA}" srcOrd="1" destOrd="0" parTransId="{F2A16F77-432A-4107-9C0E-74A91C365E45}" sibTransId="{37522207-10D2-43A9-AFAA-2AF2E3F69E00}"/>
    <dgm:cxn modelId="{CAF19795-26FD-4CD9-8E3B-7E7899F5E3D0}" type="presOf" srcId="{4259F840-24E7-476F-9F30-482E46395856}" destId="{E088D226-49D7-4C30-90DC-CA1755D98829}" srcOrd="0" destOrd="0" presId="urn:microsoft.com/office/officeart/2016/7/layout/RoundedRectangleTimeline"/>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br>
            <a:rPr lang="en-GB" sz="1300" b="0" i="0" u="none"/>
          </a:br>
          <a:r>
            <a:rPr lang="en-GB" sz="1300" b="0" i="0" u="none"/>
            <a:t>Deuteronomy 16:4</a:t>
          </a:r>
          <a:br>
            <a:rPr lang="en-GB" sz="1300" b="0" i="0" u="none"/>
          </a:br>
          <a:r>
            <a:rPr lang="en-GB" sz="1300" b="0" i="0" u="none"/>
            <a:t>Removal of leaven</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noFill/>
            </a:rPr>
            <a:t>Nisan 14</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Nisan 14</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BA343512-83C6-44E8-8F77-494E325B1F93}">
      <dgm:prSet phldrT="[Text]" custT="1"/>
      <dgm:spPr/>
      <dgm:t>
        <a:bodyPr rtlCol="0"/>
        <a:lstStyle/>
        <a:p>
          <a:pPr rtl="0"/>
          <a:r>
            <a:rPr lang="en-GB" sz="1300" b="0" i="0" u="none"/>
            <a:t>Exodus 12:6-11, 12:22, </a:t>
          </a:r>
          <a:r>
            <a:rPr lang="en-GB" sz="1300"/>
            <a:t>Numbers 9:12</a:t>
          </a:r>
          <a:br>
            <a:rPr lang="en-GB" sz="1300"/>
          </a:br>
          <a:r>
            <a:rPr lang="en-GB" sz="1300" b="0" i="0" u="none"/>
            <a:t>Lambs killed and eaten</a:t>
          </a:r>
          <a:br>
            <a:rPr lang="en-GB" sz="1300" b="0" i="0" u="none"/>
          </a:br>
          <a:r>
            <a:rPr lang="en-GB" sz="1300" b="0" i="0" u="none"/>
            <a:t>Blood on doorposts. Being Ready</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a:solidFill>
          <a:schemeClr val="bg2"/>
        </a:solidFill>
        <a:ln>
          <a:noFill/>
        </a:ln>
      </dgm:spPr>
      <dgm:t>
        <a:bodyPr rtlCol="0"/>
        <a:lstStyle/>
        <a:p>
          <a:pPr rtl="0"/>
          <a:br>
            <a:rPr lang="en-GB" sz="1300" b="0" i="0" u="none">
              <a:noFill/>
            </a:rPr>
          </a:br>
          <a:r>
            <a:rPr lang="en-GB" sz="1300" b="0" i="0" u="none">
              <a:noFill/>
            </a:rPr>
            <a:t>Festival of Unleavened Bread</a:t>
          </a:r>
          <a:endParaRPr lang="en-GB" sz="1300">
            <a:noFill/>
          </a:endParaRP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DEDD00AA-FC0A-48E9-A5EC-D56BB94FA754}">
      <dgm:prSet phldrT="[Text]" custT="1"/>
      <dgm:spPr>
        <a:noFill/>
        <a:ln>
          <a:noFill/>
        </a:ln>
      </dgm:spPr>
      <dgm:t>
        <a:bodyPr rtlCol="0"/>
        <a:lstStyle/>
        <a:p>
          <a:pPr rtl="0"/>
          <a:r>
            <a:rPr lang="en-GB" sz="1300" b="0" i="0" u="none">
              <a:noFill/>
            </a:rPr>
            <a:t>Exodus 12:12-14</a:t>
          </a:r>
          <a:br>
            <a:rPr lang="en-GB" sz="1300" b="0" i="0" u="none">
              <a:noFill/>
            </a:rPr>
          </a:br>
          <a:r>
            <a:rPr lang="en-GB" sz="1300" b="0" i="0" u="none">
              <a:noFill/>
            </a:rPr>
            <a:t>Lord strikes firstborn</a:t>
          </a:r>
          <a:br>
            <a:rPr lang="en-GB" sz="1300" b="0" i="0" u="none">
              <a:noFill/>
            </a:rPr>
          </a:br>
          <a:r>
            <a:rPr lang="en-GB" sz="1300" b="0" i="0" u="none">
              <a:noFill/>
            </a:rPr>
            <a:t>Passes over the “chosen”</a:t>
          </a:r>
          <a:endParaRPr lang="en-GB" sz="1300">
            <a:noFill/>
          </a:endParaRPr>
        </a:p>
      </dgm:t>
    </dgm:pt>
    <dgm:pt modelId="{97FA605A-D342-4896-BBAD-99E806DFB0CF}" type="sibTrans" cxnId="{58CD2097-33BC-4663-9A81-68394301658E}">
      <dgm:prSet/>
      <dgm:spPr/>
      <dgm:t>
        <a:bodyPr rtlCol="0"/>
        <a:lstStyle/>
        <a:p>
          <a:pPr rtl="0"/>
          <a:endParaRPr lang="en-GB" sz="1300"/>
        </a:p>
      </dgm:t>
    </dgm:pt>
    <dgm:pt modelId="{0B43A8C4-D28F-423F-86A5-B9D0EA776F47}" type="parTrans" cxnId="{58CD2097-33BC-4663-9A81-68394301658E}">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E2B7A786-1794-41E5-88F1-35C8ECEF4451}" type="pres">
      <dgm:prSet presAssocID="{DEDD00AA-FC0A-48E9-A5EC-D56BB94FA754}" presName="composite1" presStyleCnt="0"/>
      <dgm:spPr/>
    </dgm:pt>
    <dgm:pt modelId="{47F07CC3-E2B5-4C93-B527-6B10F6758383}" type="pres">
      <dgm:prSet presAssocID="{DEDD00AA-FC0A-48E9-A5EC-D56BB94FA754}" presName="parent1" presStyleLbl="alignNode1" presStyleIdx="3" presStyleCnt="5">
        <dgm:presLayoutVars>
          <dgm:chMax val="1"/>
          <dgm:chPref val="1"/>
          <dgm:bulletEnabled val="1"/>
        </dgm:presLayoutVars>
      </dgm:prSet>
      <dgm:spPr/>
    </dgm:pt>
    <dgm:pt modelId="{AA4D2AF2-6B66-4DC5-ABFA-190F19EEC85D}" type="pres">
      <dgm:prSet presAssocID="{DEDD00AA-FC0A-48E9-A5EC-D56BB94FA754}" presName="Childtext1" presStyleLbl="revTx" presStyleIdx="3" presStyleCnt="5">
        <dgm:presLayoutVars>
          <dgm:bulletEnabled val="1"/>
        </dgm:presLayoutVars>
      </dgm:prSet>
      <dgm:spPr/>
    </dgm:pt>
    <dgm:pt modelId="{815B176B-B483-4499-9BC4-B230A84D8407}" type="pres">
      <dgm:prSet presAssocID="{DEDD00AA-FC0A-48E9-A5EC-D56BB94FA754}" presName="ConnectLine1" presStyleLbl="sibTrans1D1" presStyleIdx="3" presStyleCnt="5"/>
      <dgm:spPr>
        <a:noFill/>
        <a:ln w="6350" cap="flat" cmpd="sng" algn="ctr">
          <a:noFill/>
          <a:prstDash val="dash"/>
          <a:miter lim="800000"/>
        </a:ln>
        <a:effectLst/>
      </dgm:spPr>
    </dgm:pt>
    <dgm:pt modelId="{98BC794C-1087-47BB-B16E-60E9037FA76F}" type="pres">
      <dgm:prSet presAssocID="{DEDD00AA-FC0A-48E9-A5EC-D56BB94FA754}" presName="ConnectLineEnd1" presStyleLbl="lnNode1" presStyleIdx="3" presStyleCnt="5"/>
      <dgm:spPr>
        <a:noFill/>
        <a:ln>
          <a:noFill/>
        </a:ln>
      </dgm:spPr>
    </dgm:pt>
    <dgm:pt modelId="{615FB6E7-0971-4D19-932F-71B967BEEEC0}" type="pres">
      <dgm:prSet presAssocID="{DEDD00AA-FC0A-48E9-A5EC-D56BB94FA754}" presName="EmptyPane1" presStyleCnt="0"/>
      <dgm:spPr/>
    </dgm:pt>
    <dgm:pt modelId="{EB28CA06-B424-457D-AC6D-EC0D6547B19E}" type="pres">
      <dgm:prSet presAssocID="{97FA605A-D342-4896-BBAD-99E806DFB0CF}" presName="spaceBetweenRectangles1" presStyleCnt="0"/>
      <dgm:spPr/>
    </dgm:pt>
    <dgm:pt modelId="{62BCEC5D-C8A4-44B7-9106-BCEF68802047}" type="pres">
      <dgm:prSet presAssocID="{6F8E8BD2-E178-4E9C-982A-D81EDA933A21}" presName="composite1" presStyleCnt="0"/>
      <dgm:spPr/>
    </dgm:pt>
    <dgm:pt modelId="{DEFA8E73-AE49-4D88-91D2-8C0133A87E3A}" type="pres">
      <dgm:prSet presAssocID="{6F8E8BD2-E178-4E9C-982A-D81EDA933A21}" presName="parent1" presStyleLbl="alignNode1" presStyleIdx="4" presStyleCnt="5">
        <dgm:presLayoutVars>
          <dgm:chMax val="1"/>
          <dgm:chPref val="1"/>
          <dgm:bulletEnabled val="1"/>
        </dgm:presLayoutVars>
      </dgm:prSet>
      <dgm:spPr/>
    </dgm:pt>
    <dgm:pt modelId="{608D19A4-EC01-4F54-A978-08A3C9B124A6}" type="pres">
      <dgm:prSet presAssocID="{6F8E8BD2-E178-4E9C-982A-D81EDA933A21}" presName="Childtext1" presStyleLbl="revTx" presStyleIdx="4" presStyleCnt="5">
        <dgm:presLayoutVars>
          <dgm:bulletEnabled val="1"/>
        </dgm:presLayoutVars>
      </dgm:prSet>
      <dgm:spPr/>
    </dgm:pt>
    <dgm:pt modelId="{D87D355A-A3E1-453D-A53D-1AD3251A99FA}" type="pres">
      <dgm:prSet presAssocID="{6F8E8BD2-E178-4E9C-982A-D81EDA933A21}" presName="ConnectLine1" presStyleLbl="sibTrans1D1" presStyleIdx="4" presStyleCnt="5"/>
      <dgm:spPr>
        <a:noFill/>
        <a:ln w="6350" cap="flat" cmpd="sng" algn="ctr">
          <a:noFill/>
          <a:prstDash val="dash"/>
          <a:miter lim="800000"/>
        </a:ln>
        <a:effectLst/>
      </dgm:spPr>
    </dgm:pt>
    <dgm:pt modelId="{71E4834C-877C-4073-8B66-4979EFC40D51}" type="pres">
      <dgm:prSet presAssocID="{6F8E8BD2-E178-4E9C-982A-D81EDA933A21}" presName="ConnectLineEnd1" presStyleLbl="lnNode1" presStyleIdx="4" presStyleCnt="5"/>
      <dgm:spPr>
        <a:noFill/>
        <a:ln>
          <a:noFill/>
        </a:ln>
      </dgm:spPr>
    </dgm:pt>
    <dgm:pt modelId="{0089F09A-6378-4016-88F1-C47E6D4DB3BF}" type="pres">
      <dgm:prSet presAssocID="{6F8E8BD2-E178-4E9C-982A-D81EDA933A21}"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32EF2862-2950-4DF8-BEA8-CD19460CCA31}" srcId="{E5B2E815-0D19-41DC-B01B-4D608769620A}" destId="{E4033A39-DCC4-4038-9562-AEDDBBB37A99}" srcOrd="1" destOrd="0" parTransId="{048EEAE6-78BA-4B00-B7BB-9C22DBB1E8F4}" sibTransId="{80AB0E5B-0C58-465D-A545-5B21133D2849}"/>
    <dgm:cxn modelId="{911C335A-50A7-428B-8A5D-B9DEBD99C320}" type="presOf" srcId="{BA343512-83C6-44E8-8F77-494E325B1F93}" destId="{80CDBBF8-C6B4-4166-87C1-DC9120CC7586}"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E5B2E815-0D19-41DC-B01B-4D608769620A}" destId="{DEDD00AA-FC0A-48E9-A5EC-D56BB94FA754}" srcOrd="3" destOrd="0" parTransId="{0B43A8C4-D28F-423F-86A5-B9D0EA776F47}" sibTransId="{97FA605A-D342-4896-BBAD-99E806DFB0CF}"/>
    <dgm:cxn modelId="{AC2FC1A2-CF44-4033-8AAE-31C98C976AAD}" type="presOf" srcId="{E4033A39-DCC4-4038-9562-AEDDBBB37A99}" destId="{539615E2-3277-4D8E-8484-FF5088C8BF01}" srcOrd="0" destOrd="0" presId="urn:microsoft.com/office/officeart/2016/7/layout/RoundedRectangleTimeline"/>
    <dgm:cxn modelId="{63C176A5-01B3-4AC0-AD8E-E202243618F0}" type="presOf" srcId="{DEDD00AA-FC0A-48E9-A5EC-D56BB94FA754}" destId="{47F07CC3-E2B5-4C93-B527-6B10F6758383}" srcOrd="0" destOrd="0" presId="urn:microsoft.com/office/officeart/2016/7/layout/RoundedRectangleTimeline"/>
    <dgm:cxn modelId="{A5C380C4-3C44-4D3F-AD58-F2DA68595262}" srcId="{E5B2E815-0D19-41DC-B01B-4D608769620A}" destId="{6F8E8BD2-E178-4E9C-982A-D81EDA933A21}" srcOrd="4"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DDF170D3-D34E-4B04-BEE9-DFB7D26DD104}" type="presOf" srcId="{6F8E8BD2-E178-4E9C-982A-D81EDA933A21}" destId="{DEFA8E73-AE49-4D88-91D2-8C0133A87E3A}" srcOrd="0" destOrd="0"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8D077A86-45D1-4647-B0CB-48AD545B5F70}" type="presParOf" srcId="{196C9F68-3606-4282-A4C6-4485F1280B5F}" destId="{E2B7A786-1794-41E5-88F1-35C8ECEF4451}" srcOrd="6" destOrd="0" presId="urn:microsoft.com/office/officeart/2016/7/layout/RoundedRectangleTimeline"/>
    <dgm:cxn modelId="{D23498F8-35AF-4669-9BCE-FE9B10D54AA3}" type="presParOf" srcId="{E2B7A786-1794-41E5-88F1-35C8ECEF4451}" destId="{47F07CC3-E2B5-4C93-B527-6B10F6758383}" srcOrd="0" destOrd="0" presId="urn:microsoft.com/office/officeart/2016/7/layout/RoundedRectangleTimeline"/>
    <dgm:cxn modelId="{DE35E76F-95A2-4BD4-8EDB-DFBAFF7DED1A}" type="presParOf" srcId="{E2B7A786-1794-41E5-88F1-35C8ECEF4451}" destId="{AA4D2AF2-6B66-4DC5-ABFA-190F19EEC85D}" srcOrd="1" destOrd="0" presId="urn:microsoft.com/office/officeart/2016/7/layout/RoundedRectangleTimeline"/>
    <dgm:cxn modelId="{1EC212EA-7BFF-462D-9B78-C19F7A18C6D8}" type="presParOf" srcId="{E2B7A786-1794-41E5-88F1-35C8ECEF4451}" destId="{815B176B-B483-4499-9BC4-B230A84D8407}" srcOrd="2" destOrd="0" presId="urn:microsoft.com/office/officeart/2016/7/layout/RoundedRectangleTimeline"/>
    <dgm:cxn modelId="{EFC03CE1-2341-45B1-B0BB-3A236D5614EE}" type="presParOf" srcId="{E2B7A786-1794-41E5-88F1-35C8ECEF4451}" destId="{98BC794C-1087-47BB-B16E-60E9037FA76F}" srcOrd="3" destOrd="0" presId="urn:microsoft.com/office/officeart/2016/7/layout/RoundedRectangleTimeline"/>
    <dgm:cxn modelId="{A99040B4-011C-4C30-ABEC-6D5880C4DC6C}" type="presParOf" srcId="{E2B7A786-1794-41E5-88F1-35C8ECEF4451}" destId="{615FB6E7-0971-4D19-932F-71B967BEEEC0}" srcOrd="4" destOrd="0" presId="urn:microsoft.com/office/officeart/2016/7/layout/RoundedRectangleTimeline"/>
    <dgm:cxn modelId="{ECDCA76F-E356-4E0A-BBC1-126D3FC0C041}" type="presParOf" srcId="{196C9F68-3606-4282-A4C6-4485F1280B5F}" destId="{EB28CA06-B424-457D-AC6D-EC0D6547B19E}" srcOrd="7" destOrd="0" presId="urn:microsoft.com/office/officeart/2016/7/layout/RoundedRectangleTimeline"/>
    <dgm:cxn modelId="{B9B44026-5327-4A11-895F-2636DA1B5670}" type="presParOf" srcId="{196C9F68-3606-4282-A4C6-4485F1280B5F}" destId="{62BCEC5D-C8A4-44B7-9106-BCEF68802047}" srcOrd="8" destOrd="0" presId="urn:microsoft.com/office/officeart/2016/7/layout/RoundedRectangleTimeline"/>
    <dgm:cxn modelId="{9E727596-B2A4-4B78-A53C-1E343630CDC3}" type="presParOf" srcId="{62BCEC5D-C8A4-44B7-9106-BCEF68802047}" destId="{DEFA8E73-AE49-4D88-91D2-8C0133A87E3A}" srcOrd="0" destOrd="0" presId="urn:microsoft.com/office/officeart/2016/7/layout/RoundedRectangleTimeline"/>
    <dgm:cxn modelId="{4ADA2B76-3ACB-4B09-9CDC-4748CFE9297C}" type="presParOf" srcId="{62BCEC5D-C8A4-44B7-9106-BCEF68802047}" destId="{608D19A4-EC01-4F54-A978-08A3C9B124A6}" srcOrd="1" destOrd="0" presId="urn:microsoft.com/office/officeart/2016/7/layout/RoundedRectangleTimeline"/>
    <dgm:cxn modelId="{7AE4E687-1284-4159-A009-E61268CA6612}" type="presParOf" srcId="{62BCEC5D-C8A4-44B7-9106-BCEF68802047}" destId="{D87D355A-A3E1-453D-A53D-1AD3251A99FA}" srcOrd="2" destOrd="0" presId="urn:microsoft.com/office/officeart/2016/7/layout/RoundedRectangleTimeline"/>
    <dgm:cxn modelId="{DC14DC19-0F16-4A6D-8E51-48BE755DCD90}" type="presParOf" srcId="{62BCEC5D-C8A4-44B7-9106-BCEF68802047}" destId="{71E4834C-877C-4073-8B66-4979EFC40D51}" srcOrd="3" destOrd="0" presId="urn:microsoft.com/office/officeart/2016/7/layout/RoundedRectangleTimeline"/>
    <dgm:cxn modelId="{819AAF68-B680-4728-8D7A-9DB743ED9E89}" type="presParOf" srcId="{62BCEC5D-C8A4-44B7-9106-BCEF68802047}" destId="{0089F09A-6378-4016-88F1-C47E6D4DB3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During last supper</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Matthew 26:26-29, John 6:53-58</a:t>
          </a:r>
        </a:p>
        <a:p>
          <a:pPr rtl="0"/>
          <a:r>
            <a:rPr lang="en-GB" sz="1300" b="0" i="0" u="none"/>
            <a:t>Lord’s Supper instituted</a:t>
          </a:r>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Jesus’ discourse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noFill/>
        <a:ln>
          <a:noFill/>
        </a:ln>
      </dgm:spPr>
      <dgm:t>
        <a:bodyPr rtlCol="0"/>
        <a:lstStyle/>
        <a:p>
          <a:pPr rtl="0"/>
          <a:r>
            <a:rPr lang="en-GB" sz="1300" b="1">
              <a:noFill/>
            </a:rPr>
            <a:t>Jesus dies</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John 13-17, Mark 14:26</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a:ln>
          <a:noFill/>
        </a:ln>
      </dgm:spPr>
      <dgm:t>
        <a:bodyPr rtlCol="0"/>
        <a:lstStyle/>
        <a:p>
          <a:pPr rtl="0"/>
          <a:r>
            <a:rPr lang="en-GB" sz="1300">
              <a:noFill/>
            </a:rPr>
            <a:t>Matthew 28:1, Mark 16:2</a:t>
          </a:r>
        </a:p>
        <a:p>
          <a:pPr rtl="0"/>
          <a:r>
            <a:rPr lang="en-GB" sz="1300">
              <a:noFill/>
            </a:rPr>
            <a:t>Luke 24:1, John 20:1</a:t>
          </a: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noFill/>
            </a:rPr>
            <a:t>Jesus resurrects</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a:ln>
          <a:noFill/>
        </a:ln>
      </dgm:spPr>
      <dgm:t>
        <a:bodyPr rtlCol="0"/>
        <a:lstStyle/>
        <a:p>
          <a:pPr rtl="0"/>
          <a:r>
            <a:rPr lang="en-GB" sz="1300" b="0" i="0" u="none">
              <a:noFill/>
            </a:rPr>
            <a:t>John 17-19</a:t>
          </a:r>
          <a:br>
            <a:rPr lang="en-GB" sz="1300" b="0" i="0" u="none">
              <a:noFill/>
            </a:rPr>
          </a:br>
          <a:r>
            <a:rPr lang="en-GB" sz="1300" b="0" i="0" u="none">
              <a:noFill/>
            </a:rPr>
            <a:t>Prayer, Betrayal, Crucifixion</a:t>
          </a:r>
          <a:endParaRPr lang="en-GB" sz="1300">
            <a:noFill/>
          </a:endParaRPr>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477F4F18-6092-4965-AD24-DB1940BEA886}">
      <dgm:prSet phldrT="[Text]" custT="1"/>
      <dgm:spPr/>
      <dgm:t>
        <a:bodyPr/>
        <a:lstStyle/>
        <a:p>
          <a:pPr rtl="0"/>
          <a:r>
            <a:rPr lang="en-GB" sz="1300" b="0" i="0" u="none"/>
            <a:t>Teaches: Being the Way, Love, Obedience, promises Holy Spirit, warns of persecution, Sings, Prays</a:t>
          </a:r>
        </a:p>
      </dgm:t>
    </dgm:pt>
    <dgm:pt modelId="{EB83BC43-E145-46C2-9359-681A89CF38DF}" type="parTrans" cxnId="{F68F2AC9-F7E1-4424-B4DF-C421F87DA233}">
      <dgm:prSet/>
      <dgm:spPr/>
      <dgm:t>
        <a:bodyPr/>
        <a:lstStyle/>
        <a:p>
          <a:endParaRPr lang="en-GB"/>
        </a:p>
      </dgm:t>
    </dgm:pt>
    <dgm:pt modelId="{F43A9BE1-7823-4A25-A65E-FB856CD67D07}" type="sibTrans" cxnId="{F68F2AC9-F7E1-4424-B4DF-C421F87DA233}">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noFill/>
          <a:prstDash val="dash"/>
          <a:miter lim="800000"/>
        </a:ln>
        <a:effectLst/>
      </dgm:spPr>
    </dgm:pt>
    <dgm:pt modelId="{F6E3012F-9BD6-4082-82D8-4AFE0240B443}" type="pres">
      <dgm:prSet presAssocID="{5D81D719-E82E-4750-9F53-C6F61B9B6DAC}" presName="ConnectLineEnd1" presStyleLbl="lnNode1" presStyleIdx="3" presStyleCnt="5"/>
      <dgm:spPr>
        <a:noFill/>
        <a:ln>
          <a:noFill/>
        </a:ln>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a:ln>
          <a:noFill/>
        </a:ln>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F68F2AC9-F7E1-4424-B4DF-C421F87DA233}" srcId="{87BF7896-20EA-4E8F-B6F4-A34EC5C9CB50}" destId="{477F4F18-6092-4965-AD24-DB1940BEA886}" srcOrd="1" destOrd="0" parTransId="{EB83BC43-E145-46C2-9359-681A89CF38DF}" sibTransId="{F43A9BE1-7823-4A25-A65E-FB856CD67D07}"/>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8C4DE7FA-4903-46BD-BDAF-F41191601E02}" type="presOf" srcId="{477F4F18-6092-4965-AD24-DB1940BEA886}" destId="{80CDBBF8-C6B4-4166-87C1-DC9120CC7586}" srcOrd="0" destOrd="1"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noFill/>
            </a:rPr>
            <a:t>Nisan 14</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Nisan 14</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Nisan 14-15</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Exodus 12:6-11, 12:22, </a:t>
          </a:r>
          <a:r>
            <a:rPr lang="en-GB" sz="1300"/>
            <a:t>Numbers 9:12</a:t>
          </a:r>
          <a:br>
            <a:rPr lang="en-GB" sz="1300"/>
          </a:br>
          <a:r>
            <a:rPr lang="en-GB" sz="1300" b="0" i="0" u="none"/>
            <a:t>Lambs killed and eaten</a:t>
          </a:r>
          <a:br>
            <a:rPr lang="en-GB" sz="1300" b="0" i="0" u="none"/>
          </a:br>
          <a:r>
            <a:rPr lang="en-GB" sz="1300" b="0" i="0" u="none"/>
            <a:t>Blood on doorposts. Being Ready</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dirty="0">
              <a:noFill/>
            </a:rPr>
            <a:t>Exodus 12:15-20, Leviticus 23:6-8</a:t>
          </a:r>
          <a:br>
            <a:rPr lang="en-GB" sz="1300" b="0" i="0" u="none" dirty="0">
              <a:noFill/>
            </a:rPr>
          </a:br>
          <a:r>
            <a:rPr lang="en-GB" sz="1300" b="0" i="0" u="none" dirty="0">
              <a:noFill/>
            </a:rPr>
            <a:t>Exodus begins, Feast of Firs </a:t>
          </a:r>
          <a:r>
            <a:rPr lang="en-GB" sz="1300" b="0" i="0" u="none" dirty="0" err="1">
              <a:noFill/>
            </a:rPr>
            <a:t>tfruit</a:t>
          </a:r>
          <a:br>
            <a:rPr lang="en-GB" sz="1300" b="0" i="0" u="none" dirty="0">
              <a:noFill/>
            </a:rPr>
          </a:br>
          <a:r>
            <a:rPr lang="en-GB" sz="1300" b="0" i="0" u="none" dirty="0">
              <a:noFill/>
            </a:rPr>
            <a:t>Festival of Unleavened Bread</a:t>
          </a:r>
          <a:endParaRPr lang="en-GB" sz="1300" dirty="0">
            <a:noFill/>
          </a:endParaRP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noFill/>
            </a:rPr>
            <a:t>Nisan</a:t>
          </a:r>
          <a:r>
            <a:rPr lang="en-GB" sz="1300" b="1"/>
            <a:t> 15-21</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Exodus 12:12-14, 23</a:t>
          </a:r>
          <a:br>
            <a:rPr lang="en-GB" sz="1300" b="0" i="0" u="none"/>
          </a:br>
          <a:r>
            <a:rPr lang="en-GB" sz="1300" b="0" i="0" u="none"/>
            <a:t>Destroyer strikes firstborn</a:t>
          </a:r>
          <a:br>
            <a:rPr lang="en-GB" sz="1300" b="0" i="0" u="none"/>
          </a:br>
          <a:r>
            <a:rPr lang="en-GB" sz="1300" b="0" i="0" u="none"/>
            <a:t>Passes over the “chosen”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8C312808-9633-475D-B58F-F1EA19603920}">
      <dgm:prSet custT="1"/>
      <dgm:spPr/>
      <dgm:t>
        <a:bodyPr/>
        <a:lstStyle/>
        <a:p>
          <a:pPr rtl="0"/>
          <a:r>
            <a:rPr lang="en-GB" sz="1300" b="0" i="0" u="none"/>
            <a:t>Deuteronomy 16:4</a:t>
          </a:r>
        </a:p>
        <a:p>
          <a:pPr rtl="0"/>
          <a:r>
            <a:rPr lang="en-GB" sz="1300" b="0" i="0" u="none"/>
            <a:t>Removal of leaven</a:t>
          </a:r>
        </a:p>
      </dgm:t>
    </dgm:pt>
    <dgm:pt modelId="{6F145923-F5EB-4646-A67E-AF7D55971588}" type="parTrans" cxnId="{22FB1176-EEC9-4207-97D6-81B45F75DA93}">
      <dgm:prSet/>
      <dgm:spPr/>
      <dgm:t>
        <a:bodyPr/>
        <a:lstStyle/>
        <a:p>
          <a:endParaRPr lang="en-GB"/>
        </a:p>
      </dgm:t>
    </dgm:pt>
    <dgm:pt modelId="{50626FC5-AE8F-42D3-9232-FC9A690BCE90}" type="sibTrans" cxnId="{22FB1176-EEC9-4207-97D6-81B45F75DA93}">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934EC011-72E0-49DB-A89C-B40301139439}" type="presOf" srcId="{8C312808-9633-475D-B58F-F1EA19603920}" destId="{45A02F84-C6CB-43F5-AEE4-3EA66C2BD25F}" srcOrd="0" destOrd="1" presId="urn:microsoft.com/office/officeart/2016/7/layout/RoundedRectangleTimeline"/>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22FB1176-EEC9-4207-97D6-81B45F75DA93}" srcId="{4259F840-24E7-476F-9F30-482E46395856}" destId="{8C312808-9633-475D-B58F-F1EA19603920}" srcOrd="1" destOrd="0" parTransId="{6F145923-F5EB-4646-A67E-AF7D55971588}" sibTransId="{50626FC5-AE8F-42D3-9232-FC9A690BCE90}"/>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During last supper</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Matthew 26:26-29, John 6:53-58</a:t>
          </a:r>
        </a:p>
        <a:p>
          <a:pPr rtl="0"/>
          <a:r>
            <a:rPr lang="en-GB" sz="1300" b="0" i="0" u="none"/>
            <a:t>Lord’s Supper instituted</a:t>
          </a:r>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Jesus’ discourse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Jesus dies</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John 13-17, Mark 14:26</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a:noFill/>
            </a:rPr>
            <a:t>Matthew 28:1, Mark 16:2</a:t>
          </a:r>
        </a:p>
        <a:p>
          <a:pPr rtl="0"/>
          <a:r>
            <a:rPr lang="en-GB" sz="1300">
              <a:noFill/>
            </a:rPr>
            <a:t>Luke 24:1, John 20:1</a:t>
          </a: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noFill/>
            </a:rPr>
            <a:t>Jesus resurrects</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John 18-19</a:t>
          </a:r>
          <a:br>
            <a:rPr lang="en-GB" sz="1300" b="0" i="0" u="none"/>
          </a:br>
          <a:r>
            <a:rPr lang="en-GB" sz="1300" b="0" i="0" u="none"/>
            <a:t>Betrayal, Crucifixion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D57EBD2-8E33-4F71-9103-A9D61061BC77}">
      <dgm:prSet custT="1"/>
      <dgm:spPr/>
      <dgm:t>
        <a:bodyPr/>
        <a:lstStyle/>
        <a:p>
          <a:pPr rtl="0"/>
          <a:r>
            <a:rPr lang="en-GB" sz="1300" b="0" i="0" u="none"/>
            <a:t>Teaches: Being the Way, Love, Obedience, promises Holy Spirit, warns of persecution, Sings, Prays</a:t>
          </a:r>
        </a:p>
      </dgm:t>
    </dgm:pt>
    <dgm:pt modelId="{A537F365-B071-4F28-B668-19A9AFFA5B04}" type="parTrans" cxnId="{79DA0491-F1A3-44A2-8631-24369F1D447D}">
      <dgm:prSet/>
      <dgm:spPr/>
      <dgm:t>
        <a:bodyPr/>
        <a:lstStyle/>
        <a:p>
          <a:endParaRPr lang="en-GB"/>
        </a:p>
      </dgm:t>
    </dgm:pt>
    <dgm:pt modelId="{C72E0A3B-52F2-47AB-9E96-69D3075C796D}" type="sibTrans" cxnId="{79DA0491-F1A3-44A2-8631-24369F1D447D}">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a:ln>
          <a:noFill/>
        </a:ln>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79DA0491-F1A3-44A2-8631-24369F1D447D}" srcId="{87BF7896-20EA-4E8F-B6F4-A34EC5C9CB50}" destId="{1D57EBD2-8E33-4F71-9103-A9D61061BC77}" srcOrd="1" destOrd="0" parTransId="{A537F365-B071-4F28-B668-19A9AFFA5B04}" sibTransId="{C72E0A3B-52F2-47AB-9E96-69D3075C796D}"/>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0BCB67BB-19EB-4F8B-8F51-72D3F4F2B6ED}" type="presOf" srcId="{1D57EBD2-8E33-4F71-9103-A9D61061BC77}" destId="{80CDBBF8-C6B4-4166-87C1-DC9120CC7586}" srcOrd="0" destOrd="1"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noFill/>
            </a:rPr>
            <a:t>Nisan 14</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Nisan 14</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Nisan 14-15</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Exodus 12:6-11, 12:22, </a:t>
          </a:r>
          <a:r>
            <a:rPr lang="en-GB" sz="1300"/>
            <a:t>Numbers 9:12</a:t>
          </a:r>
          <a:br>
            <a:rPr lang="en-GB" sz="1300"/>
          </a:br>
          <a:r>
            <a:rPr lang="en-GB" sz="1300" b="0" i="0" u="none"/>
            <a:t>Lambs killed and eaten</a:t>
          </a:r>
          <a:br>
            <a:rPr lang="en-GB" sz="1300" b="0" i="0" u="none"/>
          </a:br>
          <a:r>
            <a:rPr lang="en-GB" sz="1300" b="0" i="0" u="none"/>
            <a:t>Blood on doorposts. Being Ready</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a:t>Exodus 12:17-20, 23:9-11, 22:29</a:t>
          </a:r>
          <a:br>
            <a:rPr lang="en-GB" sz="1300" b="0" i="0" u="none"/>
          </a:br>
          <a:r>
            <a:rPr lang="en-GB" sz="1300" b="0" i="0" u="none"/>
            <a:t>Exodus begins, Feast of First fruit</a:t>
          </a:r>
          <a:br>
            <a:rPr lang="en-GB" sz="1300" b="0" i="0" u="none"/>
          </a:br>
          <a:r>
            <a:rPr lang="en-GB" sz="1300" b="0" i="0" u="none"/>
            <a:t>Festival of Unleavened Bread</a:t>
          </a:r>
          <a:endParaRPr lang="en-GB" sz="1300"/>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Nisan 15-21</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Exodus 12:12-14, 23</a:t>
          </a:r>
          <a:br>
            <a:rPr lang="en-GB" sz="1300" b="0" i="0" u="none"/>
          </a:br>
          <a:r>
            <a:rPr lang="en-GB" sz="1300" b="0" i="0" u="none"/>
            <a:t>Destroyer strikes firstborn</a:t>
          </a:r>
          <a:br>
            <a:rPr lang="en-GB" sz="1300" b="0" i="0" u="none"/>
          </a:br>
          <a:r>
            <a:rPr lang="en-GB" sz="1300" b="0" i="0" u="none"/>
            <a:t>Passes over the “chosen”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8C312808-9633-475D-B58F-F1EA19603920}">
      <dgm:prSet custT="1"/>
      <dgm:spPr/>
      <dgm:t>
        <a:bodyPr/>
        <a:lstStyle/>
        <a:p>
          <a:pPr rtl="0"/>
          <a:r>
            <a:rPr lang="en-GB" sz="1300" b="0" i="0" u="none"/>
            <a:t>Deuteronomy 16:4</a:t>
          </a:r>
        </a:p>
        <a:p>
          <a:pPr rtl="0"/>
          <a:r>
            <a:rPr lang="en-GB" sz="1300" b="0" i="0" u="none"/>
            <a:t>Removal of leaven</a:t>
          </a:r>
        </a:p>
      </dgm:t>
    </dgm:pt>
    <dgm:pt modelId="{6F145923-F5EB-4646-A67E-AF7D55971588}" type="parTrans" cxnId="{22FB1176-EEC9-4207-97D6-81B45F75DA93}">
      <dgm:prSet/>
      <dgm:spPr/>
      <dgm:t>
        <a:bodyPr/>
        <a:lstStyle/>
        <a:p>
          <a:endParaRPr lang="en-GB"/>
        </a:p>
      </dgm:t>
    </dgm:pt>
    <dgm:pt modelId="{50626FC5-AE8F-42D3-9232-FC9A690BCE90}" type="sibTrans" cxnId="{22FB1176-EEC9-4207-97D6-81B45F75DA93}">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custLinFactNeighborX="18324" custLinFactNeighborY="-822">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934EC011-72E0-49DB-A89C-B40301139439}" type="presOf" srcId="{8C312808-9633-475D-B58F-F1EA19603920}" destId="{45A02F84-C6CB-43F5-AEE4-3EA66C2BD25F}" srcOrd="0" destOrd="1" presId="urn:microsoft.com/office/officeart/2016/7/layout/RoundedRectangleTimeline"/>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22FB1176-EEC9-4207-97D6-81B45F75DA93}" srcId="{4259F840-24E7-476F-9F30-482E46395856}" destId="{8C312808-9633-475D-B58F-F1EA19603920}" srcOrd="1" destOrd="0" parTransId="{6F145923-F5EB-4646-A67E-AF7D55971588}" sibTransId="{50626FC5-AE8F-42D3-9232-FC9A690BCE90}"/>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During last supper</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Matthew 26:26-29, John 6:53-58</a:t>
          </a:r>
        </a:p>
        <a:p>
          <a:pPr rtl="0"/>
          <a:r>
            <a:rPr lang="en-GB" sz="1300" b="0" i="0" u="none"/>
            <a:t>Lord’s Supper instituted</a:t>
          </a:r>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Jesus’ discourse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Jesus dies</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John 13-17, Mark 14:26</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a:t>Matt 28, John 20-21, Luke 24, Acts 1, Resurrection, Appearances, Meetings, Great Commission, Ascension</a:t>
          </a: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Jesus resurrects</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John 18-19</a:t>
          </a:r>
          <a:br>
            <a:rPr lang="en-GB" sz="1300" b="0" i="0" u="none"/>
          </a:br>
          <a:r>
            <a:rPr lang="en-GB" sz="1300" b="0" i="0" u="none"/>
            <a:t>Betrayal, Crucifixion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D57EBD2-8E33-4F71-9103-A9D61061BC77}">
      <dgm:prSet custT="1"/>
      <dgm:spPr/>
      <dgm:t>
        <a:bodyPr/>
        <a:lstStyle/>
        <a:p>
          <a:pPr rtl="0"/>
          <a:r>
            <a:rPr lang="en-GB" sz="1300" b="0" i="0" u="none"/>
            <a:t>Teaches: Being the Way, Love, Obedience, promises Holy Spirit, warns of persecution, Sings, Prays</a:t>
          </a:r>
        </a:p>
      </dgm:t>
    </dgm:pt>
    <dgm:pt modelId="{A537F365-B071-4F28-B668-19A9AFFA5B04}" type="parTrans" cxnId="{79DA0491-F1A3-44A2-8631-24369F1D447D}">
      <dgm:prSet/>
      <dgm:spPr/>
      <dgm:t>
        <a:bodyPr/>
        <a:lstStyle/>
        <a:p>
          <a:endParaRPr lang="en-GB"/>
        </a:p>
      </dgm:t>
    </dgm:pt>
    <dgm:pt modelId="{C72E0A3B-52F2-47AB-9E96-69D3075C796D}" type="sibTrans" cxnId="{79DA0491-F1A3-44A2-8631-24369F1D447D}">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custScaleX="73500" custLinFactNeighborX="14448" custLinFactNeighborY="-3337">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79DA0491-F1A3-44A2-8631-24369F1D447D}" srcId="{87BF7896-20EA-4E8F-B6F4-A34EC5C9CB50}" destId="{1D57EBD2-8E33-4F71-9103-A9D61061BC77}" srcOrd="1" destOrd="0" parTransId="{A537F365-B071-4F28-B668-19A9AFFA5B04}" sibTransId="{C72E0A3B-52F2-47AB-9E96-69D3075C796D}"/>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0BCB67BB-19EB-4F8B-8F51-72D3F4F2B6ED}" type="presOf" srcId="{1D57EBD2-8E33-4F71-9103-A9D61061BC77}" destId="{80CDBBF8-C6B4-4166-87C1-DC9120CC7586}" srcOrd="0" destOrd="1"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Washing at basin</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a:t>Exodus 30:18-21</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Presentation of Animal</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Leviticus 1:3-4</a:t>
          </a:r>
          <a:endParaRPr lang="en-GB" sz="1300"/>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Slaughter of animal</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Collect/Apply Blood</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Leviticus 1:5,11</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a:t>Leviticus 1:6-9</a:t>
          </a:r>
          <a:endParaRPr lang="en-GB" sz="1300"/>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Burn/Eat animal</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Leviticus 1:5, 4:7</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endParaRPr lang="en-GB" sz="1300" kern="1200"/>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9759DE5-9F8A-470E-A6D8-F13BB4DEE93D}">
      <dsp:nvSpPr>
        <dsp:cNvPr id="0" name=""/>
        <dsp:cNvSpPr/>
      </dsp:nvSpPr>
      <dsp:spPr>
        <a:xfrm>
          <a:off x="5249862"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8489ECF-FC66-4C9E-AE9D-6C22832F5BE0}">
      <dsp:nvSpPr>
        <dsp:cNvPr id="0" name=""/>
        <dsp:cNvSpPr/>
      </dsp:nvSpPr>
      <dsp:spPr>
        <a:xfrm>
          <a:off x="7101669"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endParaRPr lang="en-GB" sz="1300" kern="1200"/>
        </a:p>
        <a:p>
          <a:pPr marL="0" lvl="0" indent="0" algn="ctr" defTabSz="577850" rtl="0">
            <a:lnSpc>
              <a:spcPct val="90000"/>
            </a:lnSpc>
            <a:spcBef>
              <a:spcPct val="0"/>
            </a:spcBef>
            <a:spcAft>
              <a:spcPct val="35000"/>
            </a:spcAft>
            <a:buNone/>
          </a:pPr>
          <a:r>
            <a:rPr lang="en-GB" sz="1300" b="0" i="0" u="none" kern="1200"/>
            <a:t>Deuteronomy 16:4</a:t>
          </a:r>
        </a:p>
        <a:p>
          <a:pPr marL="0" lvl="0" indent="0" algn="ctr" defTabSz="577850" rtl="0">
            <a:lnSpc>
              <a:spcPct val="90000"/>
            </a:lnSpc>
            <a:spcBef>
              <a:spcPct val="0"/>
            </a:spcBef>
            <a:spcAft>
              <a:spcPct val="35000"/>
            </a:spcAft>
            <a:buNone/>
          </a:pPr>
          <a:r>
            <a:rPr lang="en-GB" sz="1300" b="0" i="0" u="none" kern="1200"/>
            <a:t>Removal of leaven</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 14</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12:6-11, 12:22, </a:t>
          </a:r>
          <a:r>
            <a:rPr lang="en-GB" sz="1300" kern="1200"/>
            <a:t>Numbers 9:12</a:t>
          </a:r>
          <a:br>
            <a:rPr lang="en-GB" sz="1300" kern="1200"/>
          </a:br>
          <a:r>
            <a:rPr lang="en-GB" sz="1300" b="0" i="0" u="none" kern="1200"/>
            <a:t>Lambs killed and eaten</a:t>
          </a:r>
          <a:br>
            <a:rPr lang="en-GB" sz="1300" b="0" i="0" u="none" kern="1200"/>
          </a:br>
          <a:r>
            <a:rPr lang="en-GB" sz="1300" b="0" i="0" u="none" kern="1200"/>
            <a:t>Blood on doorposts. Being Ready</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14-15</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Exodus 12:12-14, 23</a:t>
          </a:r>
          <a:br>
            <a:rPr lang="en-GB" sz="1300" b="0" i="0" u="none" kern="1200"/>
          </a:br>
          <a:r>
            <a:rPr lang="en-GB" sz="1300" b="0" i="0" u="none" kern="1200"/>
            <a:t>Destroyer strikes firstborn</a:t>
          </a:r>
          <a:br>
            <a:rPr lang="en-GB" sz="1300" b="0" i="0" u="none" kern="1200"/>
          </a:br>
          <a:r>
            <a:rPr lang="en-GB" sz="1300" b="0" i="0" u="none" kern="1200"/>
            <a:t>Passes over the “chosen”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15-21</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12:15-20, Leviticus 23:6-8</a:t>
          </a:r>
          <a:br>
            <a:rPr lang="en-GB" sz="1300" b="0" i="0" u="none" kern="1200"/>
          </a:br>
          <a:r>
            <a:rPr lang="en-GB" sz="1300" b="0" i="0" u="none" kern="1200"/>
            <a:t>Exodus begins, Feast of First fruit</a:t>
          </a:r>
          <a:br>
            <a:rPr lang="en-GB" sz="1300" b="0" i="0" u="none" kern="1200"/>
          </a:br>
          <a:r>
            <a:rPr lang="en-GB" sz="1300" b="0" i="0" u="none" kern="1200"/>
            <a:t>Festival of Unleavened Bread</a:t>
          </a:r>
          <a:endParaRPr lang="en-GB" sz="1300" kern="1200"/>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During last supper</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Matthew 26:26-29, John 6:53-58</a:t>
          </a:r>
        </a:p>
        <a:p>
          <a:pPr marL="0" lvl="0" indent="0" algn="ctr" defTabSz="577850" rtl="0">
            <a:lnSpc>
              <a:spcPct val="90000"/>
            </a:lnSpc>
            <a:spcBef>
              <a:spcPct val="0"/>
            </a:spcBef>
            <a:spcAft>
              <a:spcPct val="35000"/>
            </a:spcAft>
            <a:buNone/>
          </a:pPr>
          <a:r>
            <a:rPr lang="en-GB" sz="1300" b="0" i="0" u="none" kern="1200"/>
            <a:t>Lord’s Supper instituted</a:t>
          </a:r>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discourse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13-17, Mark 14:26</a:t>
          </a:r>
          <a:endParaRPr lang="en-GB" sz="1300" kern="1200"/>
        </a:p>
        <a:p>
          <a:pPr marL="0" lvl="0" indent="0" algn="ctr" defTabSz="577850" rtl="0">
            <a:lnSpc>
              <a:spcPct val="90000"/>
            </a:lnSpc>
            <a:spcBef>
              <a:spcPct val="0"/>
            </a:spcBef>
            <a:spcAft>
              <a:spcPct val="35000"/>
            </a:spcAft>
            <a:buNone/>
          </a:pPr>
          <a:r>
            <a:rPr lang="en-GB" sz="1300" b="0" i="0" u="none" kern="1200"/>
            <a:t>Teaches: Being the Way, Love, Obedience, promises Holy Spirit, warns of persecution, Sings, Prays</a:t>
          </a:r>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dies</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John 18-19</a:t>
          </a:r>
          <a:br>
            <a:rPr lang="en-GB" sz="1300" b="0" i="0" u="none" kern="1200"/>
          </a:br>
          <a:r>
            <a:rPr lang="en-GB" sz="1300" b="0" i="0" u="none" kern="1200"/>
            <a:t>Betrayal, Crucifixion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resurrects</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t>Matt 28, John 20-21, Luke 24, Acts 1, Resurrection, Appearances, Meetings, Great Commission, Ascension</a:t>
          </a:r>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Washing at basin</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t>Exodus 30:18-21</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Presentation of Animal</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Leviticus 1:3-4</a:t>
          </a:r>
          <a:endParaRPr lang="en-GB" sz="1300" kern="1200"/>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Slaughter of animal</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Leviticus 1:5,11</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Collect/Apply Blood</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Leviticus 1:5, 4:7</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Burn/Cook/Eat animal</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Leviticus 1:6-9</a:t>
          </a:r>
          <a:endParaRPr lang="en-GB" sz="1300" kern="1200"/>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endParaRPr lang="en-GB" sz="1300" kern="1200"/>
        </a:p>
        <a:p>
          <a:pPr marL="0" lvl="0" indent="0" algn="ctr" defTabSz="577850" rtl="0">
            <a:lnSpc>
              <a:spcPct val="90000"/>
            </a:lnSpc>
            <a:spcBef>
              <a:spcPct val="0"/>
            </a:spcBef>
            <a:spcAft>
              <a:spcPct val="35000"/>
            </a:spcAft>
            <a:buNone/>
          </a:pPr>
          <a:r>
            <a:rPr lang="en-GB" sz="1300" b="0" i="0" u="none" kern="1200"/>
            <a:t>Deuteronomy 16:4</a:t>
          </a:r>
        </a:p>
        <a:p>
          <a:pPr marL="0" lvl="0" indent="0" algn="ctr" defTabSz="577850" rtl="0">
            <a:lnSpc>
              <a:spcPct val="90000"/>
            </a:lnSpc>
            <a:spcBef>
              <a:spcPct val="0"/>
            </a:spcBef>
            <a:spcAft>
              <a:spcPct val="35000"/>
            </a:spcAft>
            <a:buNone/>
          </a:pPr>
          <a:r>
            <a:rPr lang="en-GB" sz="1300" b="0" i="0" u="none" kern="1200"/>
            <a:t>Removal of leaven</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9759DE5-9F8A-470E-A6D8-F13BB4DEE93D}">
      <dsp:nvSpPr>
        <dsp:cNvPr id="0" name=""/>
        <dsp:cNvSpPr/>
      </dsp:nvSpPr>
      <dsp:spPr>
        <a:xfrm>
          <a:off x="5249862"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8489ECF-FC66-4C9E-AE9D-6C22832F5BE0}">
      <dsp:nvSpPr>
        <dsp:cNvPr id="0" name=""/>
        <dsp:cNvSpPr/>
      </dsp:nvSpPr>
      <dsp:spPr>
        <a:xfrm>
          <a:off x="7101669"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br>
            <a:rPr lang="en-GB" sz="1300" b="0" i="0" u="none" kern="1200"/>
          </a:br>
          <a:r>
            <a:rPr lang="en-GB" sz="1300" b="0" i="0" u="none" kern="1200"/>
            <a:t>Deuteronomy 16:4</a:t>
          </a:r>
          <a:br>
            <a:rPr lang="en-GB" sz="1300" b="0" i="0" u="none" kern="1200"/>
          </a:br>
          <a:r>
            <a:rPr lang="en-GB" sz="1300" b="0" i="0" u="none" kern="1200"/>
            <a:t>Removal of leaven</a:t>
          </a:r>
          <a:endParaRPr lang="en-GB" sz="1300" kern="1200"/>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 14</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12:6-11, 12:22, </a:t>
          </a:r>
          <a:r>
            <a:rPr lang="en-GB" sz="1300" kern="1200"/>
            <a:t>Numbers 9:12</a:t>
          </a:r>
          <a:br>
            <a:rPr lang="en-GB" sz="1300" kern="1200"/>
          </a:br>
          <a:r>
            <a:rPr lang="en-GB" sz="1300" b="0" i="0" u="none" kern="1200"/>
            <a:t>Lambs killed and eaten</a:t>
          </a:r>
          <a:br>
            <a:rPr lang="en-GB" sz="1300" b="0" i="0" u="none" kern="1200"/>
          </a:br>
          <a:r>
            <a:rPr lang="en-GB" sz="1300" b="0" i="0" u="none" kern="1200"/>
            <a:t>Blood on doorposts. Being Ready</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07CC3-E2B5-4C93-B527-6B10F6758383}">
      <dsp:nvSpPr>
        <dsp:cNvPr id="0" name=""/>
        <dsp:cNvSpPr/>
      </dsp:nvSpPr>
      <dsp:spPr>
        <a:xfrm>
          <a:off x="6175765"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0" i="0" u="none" kern="1200">
              <a:noFill/>
            </a:rPr>
            <a:t>Exodus 12:12-14</a:t>
          </a:r>
          <a:br>
            <a:rPr lang="en-GB" sz="1300" b="0" i="0" u="none" kern="1200">
              <a:noFill/>
            </a:rPr>
          </a:br>
          <a:r>
            <a:rPr lang="en-GB" sz="1300" b="0" i="0" u="none" kern="1200">
              <a:noFill/>
            </a:rPr>
            <a:t>Lord strikes firstborn</a:t>
          </a:r>
          <a:br>
            <a:rPr lang="en-GB" sz="1300" b="0" i="0" u="none" kern="1200">
              <a:noFill/>
            </a:rPr>
          </a:br>
          <a:r>
            <a:rPr lang="en-GB" sz="1300" b="0" i="0" u="none" kern="1200">
              <a:noFill/>
            </a:rPr>
            <a:t>Passes over the “chosen”</a:t>
          </a:r>
          <a:endParaRPr lang="en-GB" sz="1300" kern="1200">
            <a:noFill/>
          </a:endParaRPr>
        </a:p>
      </dsp:txBody>
      <dsp:txXfrm>
        <a:off x="6175765" y="848881"/>
        <a:ext cx="1851806" cy="188640"/>
      </dsp:txXfrm>
    </dsp:sp>
    <dsp:sp modelId="{AA4D2AF2-6B66-4DC5-ABFA-190F19EEC85D}">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15B176B-B483-4499-9BC4-B230A84D8407}">
      <dsp:nvSpPr>
        <dsp:cNvPr id="0" name=""/>
        <dsp:cNvSpPr/>
      </dsp:nvSpPr>
      <dsp:spPr>
        <a:xfrm>
          <a:off x="7101669"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98BC794C-1087-47BB-B16E-60E9037FA76F}">
      <dsp:nvSpPr>
        <dsp:cNvPr id="0" name=""/>
        <dsp:cNvSpPr/>
      </dsp:nvSpPr>
      <dsp:spPr>
        <a:xfrm>
          <a:off x="7082805"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FA8E73-AE49-4D88-91D2-8C0133A87E3A}">
      <dsp:nvSpPr>
        <dsp:cNvPr id="0" name=""/>
        <dsp:cNvSpPr/>
      </dsp:nvSpPr>
      <dsp:spPr>
        <a:xfrm rot="5400000">
          <a:off x="8859156" y="17298"/>
          <a:ext cx="188640" cy="1851806"/>
        </a:xfrm>
        <a:prstGeom prst="round2SameRect">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br>
            <a:rPr lang="en-GB" sz="1300" b="0" i="0" u="none" kern="1200">
              <a:noFill/>
            </a:rPr>
          </a:br>
          <a:r>
            <a:rPr lang="en-GB" sz="1300" b="0" i="0" u="none" kern="1200">
              <a:noFill/>
            </a:rPr>
            <a:t>Festival of Unleavened Bread</a:t>
          </a:r>
          <a:endParaRPr lang="en-GB" sz="1300" kern="1200">
            <a:noFill/>
          </a:endParaRPr>
        </a:p>
      </dsp:txBody>
      <dsp:txXfrm rot="-5400000">
        <a:off x="8027574" y="858090"/>
        <a:ext cx="1842597" cy="170222"/>
      </dsp:txXfrm>
    </dsp:sp>
    <dsp:sp modelId="{608D19A4-EC01-4F54-A978-08A3C9B124A6}">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D87D355A-A3E1-453D-A53D-1AD3251A99FA}">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71E4834C-877C-4073-8B66-4979EFC40D51}">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During last supper</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Matthew 26:26-29, John 6:53-58</a:t>
          </a:r>
        </a:p>
        <a:p>
          <a:pPr marL="0" lvl="0" indent="0" algn="ctr" defTabSz="577850" rtl="0">
            <a:lnSpc>
              <a:spcPct val="90000"/>
            </a:lnSpc>
            <a:spcBef>
              <a:spcPct val="0"/>
            </a:spcBef>
            <a:spcAft>
              <a:spcPct val="35000"/>
            </a:spcAft>
            <a:buNone/>
          </a:pPr>
          <a:r>
            <a:rPr lang="en-GB" sz="1300" b="0" i="0" u="none" kern="1200"/>
            <a:t>Lord’s Supper instituted</a:t>
          </a:r>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discourse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13-17, Mark 14:26</a:t>
          </a:r>
          <a:endParaRPr lang="en-GB" sz="1300" kern="1200"/>
        </a:p>
        <a:p>
          <a:pPr marL="0" lvl="0" indent="0" algn="ctr" defTabSz="577850" rtl="0">
            <a:lnSpc>
              <a:spcPct val="90000"/>
            </a:lnSpc>
            <a:spcBef>
              <a:spcPct val="0"/>
            </a:spcBef>
            <a:spcAft>
              <a:spcPct val="35000"/>
            </a:spcAft>
            <a:buNone/>
          </a:pPr>
          <a:r>
            <a:rPr lang="en-GB" sz="1300" b="0" i="0" u="none" kern="1200"/>
            <a:t>Teaches: Being the Way, Love, Obedience, promises Holy Spirit, warns of persecution, Sings, Prays</a:t>
          </a:r>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Jesus dies</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noFill/>
            </a:rPr>
            <a:t>John 17-19</a:t>
          </a:r>
          <a:br>
            <a:rPr lang="en-GB" sz="1300" b="0" i="0" u="none" kern="1200">
              <a:noFill/>
            </a:rPr>
          </a:br>
          <a:r>
            <a:rPr lang="en-GB" sz="1300" b="0" i="0" u="none" kern="1200">
              <a:noFill/>
            </a:rPr>
            <a:t>Prayer, Betrayal, Crucifixion</a:t>
          </a:r>
          <a:endParaRPr lang="en-GB" sz="1300" kern="1200">
            <a:noFill/>
          </a:endParaRPr>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Jesus resurrects</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noFill/>
            </a:rPr>
            <a:t>Matthew 28:1, Mark 16:2</a:t>
          </a:r>
        </a:p>
        <a:p>
          <a:pPr marL="0" lvl="0" indent="0" algn="ctr" defTabSz="577850" rtl="0">
            <a:lnSpc>
              <a:spcPct val="90000"/>
            </a:lnSpc>
            <a:spcBef>
              <a:spcPct val="0"/>
            </a:spcBef>
            <a:spcAft>
              <a:spcPct val="35000"/>
            </a:spcAft>
            <a:buNone/>
          </a:pPr>
          <a:r>
            <a:rPr lang="en-GB" sz="1300" kern="1200">
              <a:noFill/>
            </a:rPr>
            <a:t>Luke 24:1, John 20:1</a:t>
          </a:r>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endParaRPr lang="en-GB" sz="1300" kern="1200"/>
        </a:p>
        <a:p>
          <a:pPr marL="0" lvl="0" indent="0" algn="ctr" defTabSz="577850" rtl="0">
            <a:lnSpc>
              <a:spcPct val="90000"/>
            </a:lnSpc>
            <a:spcBef>
              <a:spcPct val="0"/>
            </a:spcBef>
            <a:spcAft>
              <a:spcPct val="35000"/>
            </a:spcAft>
            <a:buNone/>
          </a:pPr>
          <a:r>
            <a:rPr lang="en-GB" sz="1300" b="0" i="0" u="none" kern="1200"/>
            <a:t>Deuteronomy 16:4</a:t>
          </a:r>
        </a:p>
        <a:p>
          <a:pPr marL="0" lvl="0" indent="0" algn="ctr" defTabSz="577850" rtl="0">
            <a:lnSpc>
              <a:spcPct val="90000"/>
            </a:lnSpc>
            <a:spcBef>
              <a:spcPct val="0"/>
            </a:spcBef>
            <a:spcAft>
              <a:spcPct val="35000"/>
            </a:spcAft>
            <a:buNone/>
          </a:pPr>
          <a:r>
            <a:rPr lang="en-GB" sz="1300" b="0" i="0" u="none" kern="1200"/>
            <a:t>Removal of leaven</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 14</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12:6-11, 12:22, </a:t>
          </a:r>
          <a:r>
            <a:rPr lang="en-GB" sz="1300" kern="1200"/>
            <a:t>Numbers 9:12</a:t>
          </a:r>
          <a:br>
            <a:rPr lang="en-GB" sz="1300" kern="1200"/>
          </a:br>
          <a:r>
            <a:rPr lang="en-GB" sz="1300" b="0" i="0" u="none" kern="1200"/>
            <a:t>Lambs killed and eaten</a:t>
          </a:r>
          <a:br>
            <a:rPr lang="en-GB" sz="1300" b="0" i="0" u="none" kern="1200"/>
          </a:br>
          <a:r>
            <a:rPr lang="en-GB" sz="1300" b="0" i="0" u="none" kern="1200"/>
            <a:t>Blood on doorposts. Being Ready</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14-15</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Exodus 12:12-14, 23</a:t>
          </a:r>
          <a:br>
            <a:rPr lang="en-GB" sz="1300" b="0" i="0" u="none" kern="1200"/>
          </a:br>
          <a:r>
            <a:rPr lang="en-GB" sz="1300" b="0" i="0" u="none" kern="1200"/>
            <a:t>Destroyer strikes firstborn</a:t>
          </a:r>
          <a:br>
            <a:rPr lang="en-GB" sz="1300" b="0" i="0" u="none" kern="1200"/>
          </a:br>
          <a:r>
            <a:rPr lang="en-GB" sz="1300" b="0" i="0" u="none" kern="1200"/>
            <a:t>Passes over the “chosen”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a:t>
          </a:r>
          <a:r>
            <a:rPr lang="en-GB" sz="1300" b="1" kern="1200"/>
            <a:t> 15-21</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dirty="0">
              <a:noFill/>
            </a:rPr>
            <a:t>Exodus 12:15-20, Leviticus 23:6-8</a:t>
          </a:r>
          <a:br>
            <a:rPr lang="en-GB" sz="1300" b="0" i="0" u="none" kern="1200" dirty="0">
              <a:noFill/>
            </a:rPr>
          </a:br>
          <a:r>
            <a:rPr lang="en-GB" sz="1300" b="0" i="0" u="none" kern="1200" dirty="0">
              <a:noFill/>
            </a:rPr>
            <a:t>Exodus begins, Feast of Firs </a:t>
          </a:r>
          <a:r>
            <a:rPr lang="en-GB" sz="1300" b="0" i="0" u="none" kern="1200" dirty="0" err="1">
              <a:noFill/>
            </a:rPr>
            <a:t>tfruit</a:t>
          </a:r>
          <a:br>
            <a:rPr lang="en-GB" sz="1300" b="0" i="0" u="none" kern="1200" dirty="0">
              <a:noFill/>
            </a:rPr>
          </a:br>
          <a:r>
            <a:rPr lang="en-GB" sz="1300" b="0" i="0" u="none" kern="1200" dirty="0">
              <a:noFill/>
            </a:rPr>
            <a:t>Festival of Unleavened Bread</a:t>
          </a:r>
          <a:endParaRPr lang="en-GB" sz="1300" kern="1200" dirty="0">
            <a:noFill/>
          </a:endParaRPr>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During last supper</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Matthew 26:26-29, John 6:53-58</a:t>
          </a:r>
        </a:p>
        <a:p>
          <a:pPr marL="0" lvl="0" indent="0" algn="ctr" defTabSz="577850" rtl="0">
            <a:lnSpc>
              <a:spcPct val="90000"/>
            </a:lnSpc>
            <a:spcBef>
              <a:spcPct val="0"/>
            </a:spcBef>
            <a:spcAft>
              <a:spcPct val="35000"/>
            </a:spcAft>
            <a:buNone/>
          </a:pPr>
          <a:r>
            <a:rPr lang="en-GB" sz="1300" b="0" i="0" u="none" kern="1200"/>
            <a:t>Lord’s Supper instituted</a:t>
          </a:r>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discourse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13-17, Mark 14:26</a:t>
          </a:r>
          <a:endParaRPr lang="en-GB" sz="1300" kern="1200"/>
        </a:p>
        <a:p>
          <a:pPr marL="0" lvl="0" indent="0" algn="ctr" defTabSz="577850" rtl="0">
            <a:lnSpc>
              <a:spcPct val="90000"/>
            </a:lnSpc>
            <a:spcBef>
              <a:spcPct val="0"/>
            </a:spcBef>
            <a:spcAft>
              <a:spcPct val="35000"/>
            </a:spcAft>
            <a:buNone/>
          </a:pPr>
          <a:r>
            <a:rPr lang="en-GB" sz="1300" b="0" i="0" u="none" kern="1200"/>
            <a:t>Teaches: Being the Way, Love, Obedience, promises Holy Spirit, warns of persecution, Sings, Prays</a:t>
          </a:r>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dies</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John 18-19</a:t>
          </a:r>
          <a:br>
            <a:rPr lang="en-GB" sz="1300" b="0" i="0" u="none" kern="1200"/>
          </a:br>
          <a:r>
            <a:rPr lang="en-GB" sz="1300" b="0" i="0" u="none" kern="1200"/>
            <a:t>Betrayal, Crucifixion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Jesus resurrects</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noFill/>
            </a:rPr>
            <a:t>Matthew 28:1, Mark 16:2</a:t>
          </a:r>
        </a:p>
        <a:p>
          <a:pPr marL="0" lvl="0" indent="0" algn="ctr" defTabSz="577850" rtl="0">
            <a:lnSpc>
              <a:spcPct val="90000"/>
            </a:lnSpc>
            <a:spcBef>
              <a:spcPct val="0"/>
            </a:spcBef>
            <a:spcAft>
              <a:spcPct val="35000"/>
            </a:spcAft>
            <a:buNone/>
          </a:pPr>
          <a:r>
            <a:rPr lang="en-GB" sz="1300" kern="1200">
              <a:noFill/>
            </a:rPr>
            <a:t>Luke 24:1, John 20:1</a:t>
          </a:r>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endParaRPr lang="en-GB" sz="1300" kern="1200"/>
        </a:p>
        <a:p>
          <a:pPr marL="0" lvl="0" indent="0" algn="ctr" defTabSz="577850" rtl="0">
            <a:lnSpc>
              <a:spcPct val="90000"/>
            </a:lnSpc>
            <a:spcBef>
              <a:spcPct val="0"/>
            </a:spcBef>
            <a:spcAft>
              <a:spcPct val="35000"/>
            </a:spcAft>
            <a:buNone/>
          </a:pPr>
          <a:r>
            <a:rPr lang="en-GB" sz="1300" b="0" i="0" u="none" kern="1200"/>
            <a:t>Deuteronomy 16:4</a:t>
          </a:r>
        </a:p>
        <a:p>
          <a:pPr marL="0" lvl="0" indent="0" algn="ctr" defTabSz="577850" rtl="0">
            <a:lnSpc>
              <a:spcPct val="90000"/>
            </a:lnSpc>
            <a:spcBef>
              <a:spcPct val="0"/>
            </a:spcBef>
            <a:spcAft>
              <a:spcPct val="35000"/>
            </a:spcAft>
            <a:buNone/>
          </a:pPr>
          <a:r>
            <a:rPr lang="en-GB" sz="1300" b="0" i="0" u="none" kern="1200"/>
            <a:t>Removal of leaven</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 14</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12:6-11, 12:22, </a:t>
          </a:r>
          <a:r>
            <a:rPr lang="en-GB" sz="1300" kern="1200"/>
            <a:t>Numbers 9:12</a:t>
          </a:r>
          <a:br>
            <a:rPr lang="en-GB" sz="1300" kern="1200"/>
          </a:br>
          <a:r>
            <a:rPr lang="en-GB" sz="1300" b="0" i="0" u="none" kern="1200"/>
            <a:t>Lambs killed and eaten</a:t>
          </a:r>
          <a:br>
            <a:rPr lang="en-GB" sz="1300" b="0" i="0" u="none" kern="1200"/>
          </a:br>
          <a:r>
            <a:rPr lang="en-GB" sz="1300" b="0" i="0" u="none" kern="1200"/>
            <a:t>Blood on doorposts. Being Ready</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14-15</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Exodus 12:12-14, 23</a:t>
          </a:r>
          <a:br>
            <a:rPr lang="en-GB" sz="1300" b="0" i="0" u="none" kern="1200"/>
          </a:br>
          <a:r>
            <a:rPr lang="en-GB" sz="1300" b="0" i="0" u="none" kern="1200"/>
            <a:t>Destroyer strikes firstborn</a:t>
          </a:r>
          <a:br>
            <a:rPr lang="en-GB" sz="1300" b="0" i="0" u="none" kern="1200"/>
          </a:br>
          <a:r>
            <a:rPr lang="en-GB" sz="1300" b="0" i="0" u="none" kern="1200"/>
            <a:t>Passes over the “chosen”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15-21</a:t>
          </a:r>
        </a:p>
      </dsp:txBody>
      <dsp:txXfrm rot="-5400000">
        <a:off x="8027574" y="858090"/>
        <a:ext cx="1842597" cy="170222"/>
      </dsp:txXfrm>
    </dsp:sp>
    <dsp:sp modelId="{7A08F6BE-3C40-44C0-833E-AC9FDCB52097}">
      <dsp:nvSpPr>
        <dsp:cNvPr id="0" name=""/>
        <dsp:cNvSpPr/>
      </dsp:nvSpPr>
      <dsp:spPr>
        <a:xfrm>
          <a:off x="741338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12:17-20, 23:9-11, 22:29</a:t>
          </a:r>
          <a:br>
            <a:rPr lang="en-GB" sz="1300" b="0" i="0" u="none" kern="1200"/>
          </a:br>
          <a:r>
            <a:rPr lang="en-GB" sz="1300" b="0" i="0" u="none" kern="1200"/>
            <a:t>Exodus begins, Feast of First fruit</a:t>
          </a:r>
          <a:br>
            <a:rPr lang="en-GB" sz="1300" b="0" i="0" u="none" kern="1200"/>
          </a:br>
          <a:r>
            <a:rPr lang="en-GB" sz="1300" b="0" i="0" u="none" kern="1200"/>
            <a:t>Festival of Unleavened Bread</a:t>
          </a:r>
          <a:endParaRPr lang="en-GB" sz="1300" kern="1200"/>
        </a:p>
      </dsp:txBody>
      <dsp:txXfrm>
        <a:off x="7413380"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During last supper</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Matthew 26:26-29, John 6:53-58</a:t>
          </a:r>
        </a:p>
        <a:p>
          <a:pPr marL="0" lvl="0" indent="0" algn="ctr" defTabSz="577850" rtl="0">
            <a:lnSpc>
              <a:spcPct val="90000"/>
            </a:lnSpc>
            <a:spcBef>
              <a:spcPct val="0"/>
            </a:spcBef>
            <a:spcAft>
              <a:spcPct val="35000"/>
            </a:spcAft>
            <a:buNone/>
          </a:pPr>
          <a:r>
            <a:rPr lang="en-GB" sz="1300" b="0" i="0" u="none" kern="1200"/>
            <a:t>Lord’s Supper instituted</a:t>
          </a:r>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discourse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13-17, Mark 14:26</a:t>
          </a:r>
          <a:endParaRPr lang="en-GB" sz="1300" kern="1200"/>
        </a:p>
        <a:p>
          <a:pPr marL="0" lvl="0" indent="0" algn="ctr" defTabSz="577850" rtl="0">
            <a:lnSpc>
              <a:spcPct val="90000"/>
            </a:lnSpc>
            <a:spcBef>
              <a:spcPct val="0"/>
            </a:spcBef>
            <a:spcAft>
              <a:spcPct val="35000"/>
            </a:spcAft>
            <a:buNone/>
          </a:pPr>
          <a:r>
            <a:rPr lang="en-GB" sz="1300" b="0" i="0" u="none" kern="1200"/>
            <a:t>Teaches: Being the Way, Love, Obedience, promises Holy Spirit, warns of persecution, Sings, Prays</a:t>
          </a:r>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dies</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John 18-19</a:t>
          </a:r>
          <a:br>
            <a:rPr lang="en-GB" sz="1300" b="0" i="0" u="none" kern="1200"/>
          </a:br>
          <a:r>
            <a:rPr lang="en-GB" sz="1300" b="0" i="0" u="none" kern="1200"/>
            <a:t>Betrayal, Crucifixion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resurrects</a:t>
          </a:r>
        </a:p>
      </dsp:txBody>
      <dsp:txXfrm rot="-5400000">
        <a:off x="8027574" y="858090"/>
        <a:ext cx="1842597" cy="170222"/>
      </dsp:txXfrm>
    </dsp:sp>
    <dsp:sp modelId="{7A08F6BE-3C40-44C0-833E-AC9FDCB52097}">
      <dsp:nvSpPr>
        <dsp:cNvPr id="0" name=""/>
        <dsp:cNvSpPr/>
      </dsp:nvSpPr>
      <dsp:spPr>
        <a:xfrm>
          <a:off x="8231261" y="0"/>
          <a:ext cx="2268463"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t>Matt 28, John 20-21, Luke 24, Acts 1, Resurrection, Appearances, Meetings, Great Commission, Ascension</a:t>
          </a:r>
        </a:p>
      </dsp:txBody>
      <dsp:txXfrm>
        <a:off x="8231261" y="0"/>
        <a:ext cx="2268463"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Washing at basin</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t>Exodus 30:18-21</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Presentation of Animal</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Leviticus 1:3-4</a:t>
          </a:r>
          <a:endParaRPr lang="en-GB" sz="1300" kern="1200"/>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Slaughter of animal</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Leviticus 1:5,11</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Collect/Apply Blood</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Leviticus 1:5, 4:7</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Burn/Eat animal</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Leviticus 1:6-9</a:t>
          </a:r>
          <a:endParaRPr lang="en-GB" sz="1300" kern="1200"/>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08D4B0-572C-45A3-AE54-80B1D0D3C1D7}"/>
              </a:ext>
            </a:extLst>
          </p:cNvPr>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177CC36-C717-44BC-B769-78B08BAE390A}"/>
              </a:ext>
            </a:extLst>
          </p:cNvPr>
          <p:cNvSpPr>
            <a:spLocks noGrp="1"/>
          </p:cNvSpPr>
          <p:nvPr>
            <p:ph type="dt" sz="quarter" idx="1"/>
          </p:nvPr>
        </p:nvSpPr>
        <p:spPr>
          <a:xfrm>
            <a:off x="3850443" y="0"/>
            <a:ext cx="2945659" cy="497976"/>
          </a:xfrm>
          <a:prstGeom prst="rect">
            <a:avLst/>
          </a:prstGeom>
        </p:spPr>
        <p:txBody>
          <a:bodyPr vert="horz" lIns="91440" tIns="45720" rIns="91440" bIns="45720" rtlCol="0"/>
          <a:lstStyle>
            <a:lvl1pPr algn="r">
              <a:defRPr sz="1200"/>
            </a:lvl1pPr>
          </a:lstStyle>
          <a:p>
            <a:fld id="{964F9539-9587-4301-B67E-95AC0AB1AE28}" type="datetime1">
              <a:rPr lang="en-GB" smtClean="0"/>
              <a:t>13/04/2026</a:t>
            </a:fld>
            <a:endParaRPr lang="en-GB"/>
          </a:p>
        </p:txBody>
      </p:sp>
      <p:sp>
        <p:nvSpPr>
          <p:cNvPr id="4" name="Footer Placeholder 3">
            <a:extLst>
              <a:ext uri="{FF2B5EF4-FFF2-40B4-BE49-F238E27FC236}">
                <a16:creationId xmlns:a16="http://schemas.microsoft.com/office/drawing/2014/main" id="{99C10DB7-1A79-4178-BDA3-56B63313CA6E}"/>
              </a:ext>
            </a:extLst>
          </p:cNvPr>
          <p:cNvSpPr>
            <a:spLocks noGrp="1"/>
          </p:cNvSpPr>
          <p:nvPr>
            <p:ph type="ftr" sz="quarter" idx="2"/>
          </p:nvPr>
        </p:nvSpPr>
        <p:spPr>
          <a:xfrm>
            <a:off x="0" y="9427076"/>
            <a:ext cx="2945659" cy="4979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3A6567F-3BAD-426A-A9A9-993CA1488D5B}"/>
              </a:ext>
            </a:extLst>
          </p:cNvPr>
          <p:cNvSpPr>
            <a:spLocks noGrp="1"/>
          </p:cNvSpPr>
          <p:nvPr>
            <p:ph type="sldNum" sz="quarter" idx="3"/>
          </p:nvPr>
        </p:nvSpPr>
        <p:spPr>
          <a:xfrm>
            <a:off x="3850443" y="9427076"/>
            <a:ext cx="2945659" cy="497975"/>
          </a:xfrm>
          <a:prstGeom prst="rect">
            <a:avLst/>
          </a:prstGeom>
        </p:spPr>
        <p:txBody>
          <a:bodyPr vert="horz" lIns="91440" tIns="45720" rIns="91440" bIns="45720" rtlCol="0" anchor="b"/>
          <a:lstStyle>
            <a:lvl1pPr algn="r">
              <a:defRPr sz="1200"/>
            </a:lvl1pPr>
          </a:lstStyle>
          <a:p>
            <a:fld id="{F6B496F4-88E4-4657-8104-6CB2714F77D7}" type="slidenum">
              <a:rPr lang="en-GB" smtClean="0"/>
              <a:t>‹#›</a:t>
            </a:fld>
            <a:endParaRPr lang="en-GB"/>
          </a:p>
        </p:txBody>
      </p:sp>
    </p:spTree>
    <p:extLst>
      <p:ext uri="{BB962C8B-B14F-4D97-AF65-F5344CB8AC3E}">
        <p14:creationId xmlns:p14="http://schemas.microsoft.com/office/powerpoint/2010/main" val="2549752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pPr rtl="0"/>
            <a:fld id="{34BE6C49-79EE-411D-B712-38F1F5C37022}" type="datetime1">
              <a:rPr lang="en-GB" smtClean="0"/>
              <a:t>13/04/2026</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pPr rtl="0"/>
            <a:fld id="{32BF9438-3EEF-4192-9815-F6F44770AEF7}" type="slidenum">
              <a:rPr lang="en-GB" smtClean="0"/>
              <a:t>‹#›</a:t>
            </a:fld>
            <a:endParaRPr lang="en-GB"/>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5"/>
          </p:nvPr>
        </p:nvSpPr>
        <p:spPr/>
        <p:txBody>
          <a:bodyPr/>
          <a:lstStyle/>
          <a:p>
            <a:pPr rtl="0"/>
            <a:fld id="{32BF9438-3EEF-4192-9815-F6F44770AEF7}" type="slidenum">
              <a:rPr lang="en-GB" smtClean="0"/>
              <a:t>1</a:t>
            </a:fld>
            <a:endParaRPr lang="en-GB"/>
          </a:p>
        </p:txBody>
      </p:sp>
    </p:spTree>
    <p:extLst>
      <p:ext uri="{BB962C8B-B14F-4D97-AF65-F5344CB8AC3E}">
        <p14:creationId xmlns:p14="http://schemas.microsoft.com/office/powerpoint/2010/main" val="126294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slide of leaven</a:t>
            </a:r>
          </a:p>
          <a:p>
            <a:r>
              <a:rPr lang="en-GB" dirty="0"/>
              <a:t>This is the action of leaven and what it results in puffing up of bread.</a:t>
            </a:r>
          </a:p>
          <a:p>
            <a:r>
              <a:rPr lang="en-GB" dirty="0"/>
              <a:t>You can see that it also means to be proud.</a:t>
            </a:r>
          </a:p>
          <a:p>
            <a:r>
              <a:rPr lang="en-GB" dirty="0"/>
              <a:t>The Literal Standard Version shows us the actual text that means to puff up.</a:t>
            </a:r>
          </a:p>
          <a:p>
            <a:r>
              <a:rPr lang="en-GB" dirty="0"/>
              <a:t>How odd is it that the Greek language used puffing up to describe pride? Which also describes what Leaven does.</a:t>
            </a:r>
          </a:p>
          <a:p>
            <a:r>
              <a:rPr lang="en-GB" dirty="0"/>
              <a:t>Coincidence?</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10</a:t>
            </a:fld>
            <a:endParaRPr lang="en-GB"/>
          </a:p>
        </p:txBody>
      </p:sp>
    </p:spTree>
    <p:extLst>
      <p:ext uri="{BB962C8B-B14F-4D97-AF65-F5344CB8AC3E}">
        <p14:creationId xmlns:p14="http://schemas.microsoft.com/office/powerpoint/2010/main" val="148159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talks highlights the different elements of Passover that link up to the Last Supper and Jesus’ death</a:t>
            </a:r>
          </a:p>
          <a:p>
            <a:endParaRPr lang="en-GB" dirty="0"/>
          </a:p>
          <a:p>
            <a:r>
              <a:rPr lang="en-GB" dirty="0"/>
              <a:t>Girded Loins</a:t>
            </a:r>
          </a:p>
          <a:p>
            <a:r>
              <a:rPr lang="en-GB" dirty="0"/>
              <a:t>Literal Standard Version is used because it talks about Girded Loins</a:t>
            </a:r>
          </a:p>
          <a:p>
            <a:r>
              <a:rPr lang="en-GB" dirty="0"/>
              <a:t>This is translated as being ready in other versions</a:t>
            </a:r>
          </a:p>
          <a:p>
            <a:r>
              <a:rPr lang="en-GB" dirty="0"/>
              <a:t>Peter states that you should Gird your Loins of your mind.</a:t>
            </a:r>
          </a:p>
          <a:p>
            <a:r>
              <a:rPr lang="en-GB" dirty="0"/>
              <a:t>Be sober and be truthful</a:t>
            </a:r>
          </a:p>
          <a:p>
            <a:endParaRPr lang="en-GB" dirty="0"/>
          </a:p>
          <a:p>
            <a:r>
              <a:rPr lang="en-GB" dirty="0"/>
              <a:t>Sprinkling blood on doorway</a:t>
            </a:r>
          </a:p>
          <a:p>
            <a:r>
              <a:rPr lang="en-GB" dirty="0"/>
              <a:t>The Apostles described that our hearts are sprinkled with blood. Jesus describes our hearts like they are a door that opens and closes to let him in…</a:t>
            </a:r>
          </a:p>
          <a:p>
            <a:r>
              <a:rPr lang="en-GB" dirty="0"/>
              <a:t>Knowing this. Communion is like having our hearts sprinkled with blood equating to having your doorway sprinkled with blood.</a:t>
            </a:r>
          </a:p>
          <a:p>
            <a:r>
              <a:rPr lang="en-GB" dirty="0"/>
              <a:t>Our heart = Door</a:t>
            </a:r>
          </a:p>
          <a:p>
            <a:r>
              <a:rPr lang="en-GB" dirty="0"/>
              <a:t>Us = House according to Matt 12:43-45</a:t>
            </a:r>
          </a:p>
          <a:p>
            <a:r>
              <a:rPr lang="en-GB" dirty="0"/>
              <a:t>We should always be ready to repent and hope to have the holy spirit to avoid being reoccupied by evil spirits. This is the hope of this communion study</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11</a:t>
            </a:fld>
            <a:endParaRPr lang="en-GB"/>
          </a:p>
        </p:txBody>
      </p:sp>
    </p:spTree>
    <p:extLst>
      <p:ext uri="{BB962C8B-B14F-4D97-AF65-F5344CB8AC3E}">
        <p14:creationId xmlns:p14="http://schemas.microsoft.com/office/powerpoint/2010/main" val="408804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1239838"/>
            <a:ext cx="3225800" cy="1814512"/>
          </a:xfrm>
        </p:spPr>
      </p:sp>
      <p:sp>
        <p:nvSpPr>
          <p:cNvPr id="3" name="Notes Placeholder 2"/>
          <p:cNvSpPr>
            <a:spLocks noGrp="1"/>
          </p:cNvSpPr>
          <p:nvPr>
            <p:ph type="body" idx="1"/>
          </p:nvPr>
        </p:nvSpPr>
        <p:spPr>
          <a:xfrm>
            <a:off x="679768" y="3529086"/>
            <a:ext cx="5438140" cy="5897988"/>
          </a:xfrm>
        </p:spPr>
        <p:txBody>
          <a:bodyPr>
            <a:normAutofit/>
          </a:bodyPr>
          <a:lstStyle/>
          <a:p>
            <a:r>
              <a:rPr lang="en-GB" dirty="0"/>
              <a:t>Passover: Everyone without the blood on the door would be judged</a:t>
            </a:r>
          </a:p>
          <a:p>
            <a:r>
              <a:rPr lang="en-GB" dirty="0"/>
              <a:t>Destroyer passes over houses</a:t>
            </a:r>
          </a:p>
          <a:p>
            <a:r>
              <a:rPr lang="en-GB" dirty="0"/>
              <a:t>We also have to judge ourselves rightly so that we would not be judged alongside the world. If you are disciplined by the Lord, you are judged</a:t>
            </a:r>
          </a:p>
          <a:p>
            <a:endParaRPr lang="en-GB" dirty="0"/>
          </a:p>
          <a:p>
            <a:r>
              <a:rPr lang="en-GB" dirty="0"/>
              <a:t>Bitten by Serpents = Devil = Sin?</a:t>
            </a:r>
          </a:p>
          <a:p>
            <a:r>
              <a:rPr lang="en-GB" dirty="0"/>
              <a:t>We can see that based on the serpent on the stake that Israelites were healed physically in the same way that when we turn/repent and look/remember Christ, we are healed spiritually</a:t>
            </a:r>
          </a:p>
          <a:p>
            <a:r>
              <a:rPr lang="en-GB" dirty="0"/>
              <a:t>Again John 6 says eating flesh and blood gives eternal life and also abides with Christ (like his commandments) Matthew 26 also states that the blood is for forgiveness of sins</a:t>
            </a:r>
          </a:p>
          <a:p>
            <a:endParaRPr lang="en-GB" dirty="0"/>
          </a:p>
          <a:p>
            <a:r>
              <a:rPr lang="en-GB" dirty="0"/>
              <a:t>Death accounts shows hyssop and unbroken bones to </a:t>
            </a:r>
            <a:r>
              <a:rPr lang="en-GB" dirty="0" err="1"/>
              <a:t>fulfill</a:t>
            </a:r>
            <a:r>
              <a:rPr lang="en-GB" dirty="0"/>
              <a:t> the earlier Passover elements</a:t>
            </a:r>
          </a:p>
          <a:p>
            <a:endParaRPr lang="en-GB" dirty="0"/>
          </a:p>
          <a:p>
            <a:r>
              <a:rPr lang="en-GB" dirty="0"/>
              <a:t>BONUS: Water comes out of Jesus’ body. Can you give me a parallel in the old testament?</a:t>
            </a:r>
          </a:p>
          <a:p>
            <a:r>
              <a:rPr lang="en-GB" dirty="0"/>
              <a:t>Answer: Exodus 17:6-7 The waters of </a:t>
            </a:r>
            <a:r>
              <a:rPr lang="en-GB" dirty="0" err="1"/>
              <a:t>Meribah</a:t>
            </a:r>
            <a:r>
              <a:rPr lang="en-GB" dirty="0"/>
              <a:t> when water came out of the rock. Jesus the rock and water comes out.</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12</a:t>
            </a:fld>
            <a:endParaRPr lang="en-GB"/>
          </a:p>
        </p:txBody>
      </p:sp>
    </p:spTree>
    <p:extLst>
      <p:ext uri="{BB962C8B-B14F-4D97-AF65-F5344CB8AC3E}">
        <p14:creationId xmlns:p14="http://schemas.microsoft.com/office/powerpoint/2010/main" val="396377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241425"/>
            <a:ext cx="3971925" cy="2235200"/>
          </a:xfrm>
        </p:spPr>
      </p:sp>
      <p:sp>
        <p:nvSpPr>
          <p:cNvPr id="3" name="Notes Placeholder 2"/>
          <p:cNvSpPr>
            <a:spLocks noGrp="1"/>
          </p:cNvSpPr>
          <p:nvPr>
            <p:ph type="body" idx="1"/>
          </p:nvPr>
        </p:nvSpPr>
        <p:spPr>
          <a:xfrm>
            <a:off x="679768" y="3703452"/>
            <a:ext cx="5438140" cy="3907988"/>
          </a:xfrm>
        </p:spPr>
        <p:txBody>
          <a:bodyPr/>
          <a:lstStyle/>
          <a:p>
            <a:endParaRPr lang="en-GB" dirty="0"/>
          </a:p>
          <a:p>
            <a:r>
              <a:rPr lang="en-GB" dirty="0"/>
              <a:t>Ask why discernment is important (with so many verses) before revealing the last part</a:t>
            </a:r>
          </a:p>
          <a:p>
            <a:endParaRPr lang="en-GB" dirty="0"/>
          </a:p>
          <a:p>
            <a:r>
              <a:rPr lang="en-GB" dirty="0"/>
              <a:t>Because your job in the end is to help Jesus judge the world.</a:t>
            </a:r>
          </a:p>
          <a:p>
            <a:r>
              <a:rPr lang="en-GB" dirty="0"/>
              <a:t>Your training starts NOW or when you were baptised.</a:t>
            </a:r>
          </a:p>
          <a:p>
            <a:endParaRPr lang="en-GB" dirty="0"/>
          </a:p>
          <a:p>
            <a:r>
              <a:rPr lang="en-GB" dirty="0"/>
              <a:t>BONUS</a:t>
            </a:r>
          </a:p>
          <a:p>
            <a:r>
              <a:rPr lang="en-GB" dirty="0"/>
              <a:t>Question: Give an example of an old testament figure who taught but were judged strictly according to James 3</a:t>
            </a:r>
          </a:p>
          <a:p>
            <a:r>
              <a:rPr lang="en-GB" dirty="0"/>
              <a:t>Answer: Numbers 20:1-13 Moses and Aaron at the waters of </a:t>
            </a:r>
            <a:r>
              <a:rPr lang="en-GB" dirty="0" err="1"/>
              <a:t>Meribah</a:t>
            </a:r>
            <a:r>
              <a:rPr lang="en-GB" dirty="0"/>
              <a:t>. They were disobedient. Moses knocked the rock instead of speaking to the rock. Punishment: They didn’t bring Israel into the promised land.</a:t>
            </a:r>
          </a:p>
          <a:p>
            <a:endParaRPr lang="en-GB" dirty="0"/>
          </a:p>
          <a:p>
            <a:r>
              <a:rPr lang="en-GB" dirty="0"/>
              <a:t>BONUS 2</a:t>
            </a:r>
          </a:p>
          <a:p>
            <a:r>
              <a:rPr lang="en-GB" dirty="0"/>
              <a:t>Where else does it talk about the appointment of Judges?</a:t>
            </a:r>
          </a:p>
          <a:p>
            <a:r>
              <a:rPr lang="en-GB" dirty="0"/>
              <a:t>Book of Judges. In the old testament, the Israelites were appointment Judges AFTER they have entered the PROMISED LAND. The most famous one is Samson.</a:t>
            </a:r>
          </a:p>
          <a:p>
            <a:r>
              <a:rPr lang="en-GB" dirty="0"/>
              <a:t>In the same way, we will have appointment of Judges AFTER we enter the kingdom of Heaven proper.</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13</a:t>
            </a:fld>
            <a:endParaRPr lang="en-GB"/>
          </a:p>
        </p:txBody>
      </p:sp>
    </p:spTree>
    <p:extLst>
      <p:ext uri="{BB962C8B-B14F-4D97-AF65-F5344CB8AC3E}">
        <p14:creationId xmlns:p14="http://schemas.microsoft.com/office/powerpoint/2010/main" val="374379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 is the first fruit. The first to resurrect. He resurrected during the Feast of First Fruits and in the Festival of Unleavened Bread.</a:t>
            </a:r>
          </a:p>
          <a:p>
            <a:r>
              <a:rPr lang="en-GB" dirty="0"/>
              <a:t>Just as he is the first “unleavened bread”, we should also be “unleavened bread”</a:t>
            </a:r>
          </a:p>
          <a:p>
            <a:r>
              <a:rPr lang="en-GB" dirty="0"/>
              <a:t>He purify for himself a possession of people so that you might live for righteousness and die to sin.</a:t>
            </a:r>
          </a:p>
          <a:p>
            <a:endParaRPr lang="en-GB" dirty="0"/>
          </a:p>
          <a:p>
            <a:r>
              <a:rPr lang="en-GB" dirty="0"/>
              <a:t>Finally laying out the temple sacrifice pattern</a:t>
            </a:r>
          </a:p>
          <a:p>
            <a:r>
              <a:rPr lang="en-GB" dirty="0"/>
              <a:t>Also washing/cleanse, blood and preparation, burn/eating of sacrifice. Similar pattern to communion, Passover, last supper</a:t>
            </a:r>
          </a:p>
          <a:p>
            <a:endParaRPr lang="en-GB" dirty="0"/>
          </a:p>
        </p:txBody>
      </p:sp>
      <p:sp>
        <p:nvSpPr>
          <p:cNvPr id="5" name="Slide Number Placeholder 4"/>
          <p:cNvSpPr>
            <a:spLocks noGrp="1"/>
          </p:cNvSpPr>
          <p:nvPr>
            <p:ph type="sldNum" sz="quarter" idx="5"/>
          </p:nvPr>
        </p:nvSpPr>
        <p:spPr/>
        <p:txBody>
          <a:bodyPr/>
          <a:lstStyle/>
          <a:p>
            <a:pPr rtl="0"/>
            <a:fld id="{32BF9438-3EEF-4192-9815-F6F44770AEF7}" type="slidenum">
              <a:rPr lang="en-GB" smtClean="0"/>
              <a:t>15</a:t>
            </a:fld>
            <a:endParaRPr lang="en-GB"/>
          </a:p>
        </p:txBody>
      </p:sp>
    </p:spTree>
    <p:extLst>
      <p:ext uri="{BB962C8B-B14F-4D97-AF65-F5344CB8AC3E}">
        <p14:creationId xmlns:p14="http://schemas.microsoft.com/office/powerpoint/2010/main" val="265132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Posterity</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16</a:t>
            </a:fld>
            <a:endParaRPr lang="en-GB"/>
          </a:p>
        </p:txBody>
      </p:sp>
    </p:spTree>
    <p:extLst>
      <p:ext uri="{BB962C8B-B14F-4D97-AF65-F5344CB8AC3E}">
        <p14:creationId xmlns:p14="http://schemas.microsoft.com/office/powerpoint/2010/main" val="309950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if there are any Christian examples that might demonstrate thanksgiving offering?</a:t>
            </a:r>
          </a:p>
          <a:p>
            <a:r>
              <a:rPr lang="en-GB" dirty="0"/>
              <a:t>Acts 20 showed that Paul broke bread twice</a:t>
            </a:r>
          </a:p>
          <a:p>
            <a:r>
              <a:rPr lang="en-GB" dirty="0"/>
              <a:t>He broke bread during supper</a:t>
            </a:r>
          </a:p>
          <a:p>
            <a:r>
              <a:rPr lang="en-GB" dirty="0"/>
              <a:t>Talked for a few hours,</a:t>
            </a:r>
          </a:p>
          <a:p>
            <a:r>
              <a:rPr lang="en-GB" dirty="0"/>
              <a:t>Healed or resurrected Eutychus at midnight</a:t>
            </a:r>
          </a:p>
          <a:p>
            <a:r>
              <a:rPr lang="en-GB" dirty="0"/>
              <a:t>He must either be hungry or felt thankful for the miracle</a:t>
            </a:r>
          </a:p>
          <a:p>
            <a:endParaRPr lang="en-GB" dirty="0"/>
          </a:p>
          <a:p>
            <a:r>
              <a:rPr lang="en-GB" dirty="0"/>
              <a:t>This is just a brief select few offerings</a:t>
            </a:r>
          </a:p>
          <a:p>
            <a:r>
              <a:rPr lang="en-GB" dirty="0"/>
              <a:t>Since you are temple and priest, with Christ’s flesh and blood. The puzzle is complete to re-enact offerings to god.</a:t>
            </a:r>
          </a:p>
          <a:p>
            <a:r>
              <a:rPr lang="en-GB" dirty="0"/>
              <a:t>This is just for your reference. It is not mandatory since there is no specific command to do so.</a:t>
            </a:r>
          </a:p>
          <a:p>
            <a:r>
              <a:rPr lang="en-GB" dirty="0"/>
              <a:t>Matt 5:23-24 Always remember to reconcile and be clean before making your offering. Which is what we talked beforehand</a:t>
            </a:r>
          </a:p>
          <a:p>
            <a:endParaRPr lang="en-GB" dirty="0"/>
          </a:p>
          <a:p>
            <a:r>
              <a:rPr lang="en-GB" dirty="0"/>
              <a:t>With this we are mobile temples, the ancient Israelites had to travel for miles to the tabernacle or temple to make sacrifices to God. Bringing sacrifices and traveling could take days. Now that we are a temple, we take less effort to worship.</a:t>
            </a:r>
            <a:br>
              <a:rPr lang="en-GB" dirty="0"/>
            </a:br>
            <a:r>
              <a:rPr lang="en-GB" dirty="0"/>
              <a:t>Psalm 27 demonstrates that David was always yearning to have the temple nearby. God has answered his prayer by making the body the temple in the new covenant.</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17</a:t>
            </a:fld>
            <a:endParaRPr lang="en-GB"/>
          </a:p>
        </p:txBody>
      </p:sp>
    </p:spTree>
    <p:extLst>
      <p:ext uri="{BB962C8B-B14F-4D97-AF65-F5344CB8AC3E}">
        <p14:creationId xmlns:p14="http://schemas.microsoft.com/office/powerpoint/2010/main" val="151238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note here is the fact that Jesus is like Melchizedek, who was a priest king that came with bread and wine…</a:t>
            </a:r>
          </a:p>
          <a:p>
            <a:r>
              <a:rPr lang="en-GB" dirty="0"/>
              <a:t>Manna echoes the bread which symbolizes consuming the word from God</a:t>
            </a:r>
          </a:p>
          <a:p>
            <a:r>
              <a:rPr lang="en-GB" dirty="0"/>
              <a:t>Also Water from the rock symbolizes the living waters, which is the Holy </a:t>
            </a:r>
            <a:r>
              <a:rPr lang="en-GB"/>
              <a:t>Spirit.</a:t>
            </a:r>
            <a:endParaRPr lang="en-GB" dirty="0"/>
          </a:p>
          <a:p>
            <a:r>
              <a:rPr lang="en-GB" dirty="0"/>
              <a:t>The water from the rock happened only once during the Exodus, but the manna fell every day</a:t>
            </a:r>
          </a:p>
        </p:txBody>
      </p:sp>
      <p:sp>
        <p:nvSpPr>
          <p:cNvPr id="4" name="Slide Number Placeholder 3"/>
          <p:cNvSpPr>
            <a:spLocks noGrp="1"/>
          </p:cNvSpPr>
          <p:nvPr>
            <p:ph type="sldNum" sz="quarter" idx="5"/>
          </p:nvPr>
        </p:nvSpPr>
        <p:spPr/>
        <p:txBody>
          <a:bodyPr/>
          <a:lstStyle/>
          <a:p>
            <a:pPr rtl="0"/>
            <a:fld id="{32BF9438-3EEF-4192-9815-F6F44770AEF7}" type="slidenum">
              <a:rPr lang="en-GB" smtClean="0"/>
              <a:t>18</a:t>
            </a:fld>
            <a:endParaRPr lang="en-GB"/>
          </a:p>
        </p:txBody>
      </p:sp>
    </p:spTree>
    <p:extLst>
      <p:ext uri="{BB962C8B-B14F-4D97-AF65-F5344CB8AC3E}">
        <p14:creationId xmlns:p14="http://schemas.microsoft.com/office/powerpoint/2010/main" val="38989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your reference again</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19</a:t>
            </a:fld>
            <a:endParaRPr lang="en-GB"/>
          </a:p>
        </p:txBody>
      </p:sp>
    </p:spTree>
    <p:extLst>
      <p:ext uri="{BB962C8B-B14F-4D97-AF65-F5344CB8AC3E}">
        <p14:creationId xmlns:p14="http://schemas.microsoft.com/office/powerpoint/2010/main" val="94142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note is that this is so far the earliest known “church building”</a:t>
            </a:r>
          </a:p>
          <a:p>
            <a:r>
              <a:rPr lang="en-GB" dirty="0"/>
              <a:t>The red circle is where the table sits</a:t>
            </a:r>
          </a:p>
          <a:p>
            <a:r>
              <a:rPr lang="en-GB" dirty="0"/>
              <a:t>You can see a fish symbol on the left which is an early Christian symbol</a:t>
            </a:r>
          </a:p>
          <a:p>
            <a:r>
              <a:rPr lang="en-GB" dirty="0"/>
              <a:t>Commissioned by a Centurion, managed by women</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20</a:t>
            </a:fld>
            <a:endParaRPr lang="en-GB"/>
          </a:p>
        </p:txBody>
      </p:sp>
    </p:spTree>
    <p:extLst>
      <p:ext uri="{BB962C8B-B14F-4D97-AF65-F5344CB8AC3E}">
        <p14:creationId xmlns:p14="http://schemas.microsoft.com/office/powerpoint/2010/main" val="202107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5"/>
          </p:nvPr>
        </p:nvSpPr>
        <p:spPr/>
        <p:txBody>
          <a:bodyPr/>
          <a:lstStyle/>
          <a:p>
            <a:pPr rtl="0"/>
            <a:fld id="{32BF9438-3EEF-4192-9815-F6F44770AEF7}" type="slidenum">
              <a:rPr lang="en-GB" smtClean="0"/>
              <a:t>2</a:t>
            </a:fld>
            <a:endParaRPr lang="en-GB"/>
          </a:p>
        </p:txBody>
      </p:sp>
    </p:spTree>
    <p:extLst>
      <p:ext uri="{BB962C8B-B14F-4D97-AF65-F5344CB8AC3E}">
        <p14:creationId xmlns:p14="http://schemas.microsoft.com/office/powerpoint/2010/main" val="262937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5"/>
          </p:nvPr>
        </p:nvSpPr>
        <p:spPr/>
        <p:txBody>
          <a:bodyPr/>
          <a:lstStyle/>
          <a:p>
            <a:pPr rtl="0"/>
            <a:fld id="{32BF9438-3EEF-4192-9815-F6F44770AEF7}" type="slidenum">
              <a:rPr lang="en-GB" smtClean="0"/>
              <a:t>21</a:t>
            </a:fld>
            <a:endParaRPr lang="en-GB"/>
          </a:p>
        </p:txBody>
      </p:sp>
    </p:spTree>
    <p:extLst>
      <p:ext uri="{BB962C8B-B14F-4D97-AF65-F5344CB8AC3E}">
        <p14:creationId xmlns:p14="http://schemas.microsoft.com/office/powerpoint/2010/main" val="4011609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5"/>
          </p:nvPr>
        </p:nvSpPr>
        <p:spPr/>
        <p:txBody>
          <a:bodyPr/>
          <a:lstStyle/>
          <a:p>
            <a:pPr rtl="0"/>
            <a:fld id="{32BF9438-3EEF-4192-9815-F6F44770AEF7}" type="slidenum">
              <a:rPr lang="en-GB" smtClean="0"/>
              <a:t>22</a:t>
            </a:fld>
            <a:endParaRPr lang="en-GB"/>
          </a:p>
        </p:txBody>
      </p:sp>
    </p:spTree>
    <p:extLst>
      <p:ext uri="{BB962C8B-B14F-4D97-AF65-F5344CB8AC3E}">
        <p14:creationId xmlns:p14="http://schemas.microsoft.com/office/powerpoint/2010/main" val="541375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1239838"/>
            <a:ext cx="1619250" cy="911225"/>
          </a:xfrm>
        </p:spPr>
      </p:sp>
      <p:sp>
        <p:nvSpPr>
          <p:cNvPr id="3" name="Notes Placeholder 2"/>
          <p:cNvSpPr>
            <a:spLocks noGrp="1"/>
          </p:cNvSpPr>
          <p:nvPr>
            <p:ph type="body" idx="1"/>
          </p:nvPr>
        </p:nvSpPr>
        <p:spPr>
          <a:xfrm>
            <a:off x="679768" y="2127842"/>
            <a:ext cx="5438140" cy="7299233"/>
          </a:xfrm>
        </p:spPr>
        <p:txBody>
          <a:bodyPr>
            <a:normAutofit/>
          </a:bodyPr>
          <a:lstStyle/>
          <a:p>
            <a:r>
              <a:rPr lang="en-GB" dirty="0"/>
              <a:t>Story</a:t>
            </a:r>
          </a:p>
          <a:p>
            <a:endParaRPr lang="en-GB" dirty="0"/>
          </a:p>
          <a:p>
            <a:r>
              <a:rPr lang="en-GB" dirty="0"/>
              <a:t>I know a guy who after being baptized into the church, fell away for some time. When he came back, he wondered how he could “walk” that “extra mile” to repent of all the sins he had committed in the past. He was grateful to God for answering all the requests of his prayers.</a:t>
            </a:r>
          </a:p>
          <a:p>
            <a:endParaRPr lang="en-GB" dirty="0"/>
          </a:p>
          <a:p>
            <a:r>
              <a:rPr lang="en-GB" dirty="0"/>
              <a:t>He thought to himself, what would be that extra mile besides praying and reading the bible?</a:t>
            </a:r>
          </a:p>
          <a:p>
            <a:r>
              <a:rPr lang="en-GB" dirty="0"/>
              <a:t>He looked at how the early Christians had been breaking bread daily and thought that he would do the same.</a:t>
            </a:r>
          </a:p>
          <a:p>
            <a:endParaRPr lang="en-GB" dirty="0"/>
          </a:p>
          <a:p>
            <a:r>
              <a:rPr lang="en-GB" dirty="0"/>
              <a:t>Following this, understanding Matthew 5:23-24 (reconcile before offering) and 1 Cor 11:31-32 (judging ourselves rightly), he decided to think about his sins of the day to remain pure, making a decision each day to avoid or rectify the sins he had committed. After this, he would take the bread and wine at the end of each day.</a:t>
            </a:r>
          </a:p>
          <a:p>
            <a:endParaRPr lang="en-GB" dirty="0"/>
          </a:p>
          <a:p>
            <a:r>
              <a:rPr lang="en-GB" dirty="0"/>
              <a:t>To his surprise, on the day he decided to do communion daily, he started having dreams. He could not recall having dreams since his childhood, which would have been 30 odd years ago.</a:t>
            </a:r>
          </a:p>
          <a:p>
            <a:r>
              <a:rPr lang="en-GB" dirty="0"/>
              <a:t>Ever since then, he had been anxiously and diligently doing communion, hoping for that dreams would follow. These dreams would carry messages of discipline and direction, as it is written in Psalm 23:1-4 ESV: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baseline="0" dirty="0">
                <a:solidFill>
                  <a:srgbClr val="218282"/>
                </a:solidFill>
                <a:latin typeface="Verdana" panose="020B0604030504040204" pitchFamily="34" charset="0"/>
              </a:rPr>
              <a:t>The LORD is my shepherd; I shall not want. He makes me lie down in green pastures. He leads me beside still waters. He restores my soul. He leads me in paths of righteousness for his name's sake. Even though I walk through the valley of the shadow of death, I will fear no evil, for you are with me; your rod and your staff, they comfort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8282"/>
              </a:solidFill>
              <a:latin typeface="Verdana" panose="020B0604030504040204" pitchFamily="34" charset="0"/>
            </a:endParaRPr>
          </a:p>
          <a:p>
            <a:r>
              <a:rPr lang="en-GB" dirty="0"/>
              <a:t>If you know, the rod is used to drive sheep and it symbolizes discipline. The staff is often shown to give direction.</a:t>
            </a:r>
          </a:p>
          <a:p>
            <a:endParaRPr lang="en-GB" dirty="0"/>
          </a:p>
          <a:p>
            <a:r>
              <a:rPr lang="en-GB" dirty="0"/>
              <a:t>To this day, he has continued to do so. It is the hope that from this study that you, the audience, would also experience the wonderful relationship of discipline and direction.</a:t>
            </a:r>
          </a:p>
          <a:p>
            <a:r>
              <a:rPr lang="en-GB" dirty="0"/>
              <a:t>James 4:8 Draw near to God, and he will draw near to you.</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23</a:t>
            </a:fld>
            <a:endParaRPr lang="en-GB"/>
          </a:p>
        </p:txBody>
      </p:sp>
    </p:spTree>
    <p:extLst>
      <p:ext uri="{BB962C8B-B14F-4D97-AF65-F5344CB8AC3E}">
        <p14:creationId xmlns:p14="http://schemas.microsoft.com/office/powerpoint/2010/main" val="1854767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Feel free </a:t>
            </a:r>
            <a:r>
              <a:rPr lang="en-GB"/>
              <a:t>to save this</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24</a:t>
            </a:fld>
            <a:endParaRPr lang="en-GB"/>
          </a:p>
        </p:txBody>
      </p:sp>
    </p:spTree>
    <p:extLst>
      <p:ext uri="{BB962C8B-B14F-4D97-AF65-F5344CB8AC3E}">
        <p14:creationId xmlns:p14="http://schemas.microsoft.com/office/powerpoint/2010/main" val="198812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Christians, we don’t stop seeking God even after you are baptised.</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3</a:t>
            </a:fld>
            <a:endParaRPr lang="en-GB"/>
          </a:p>
        </p:txBody>
      </p:sp>
    </p:spTree>
    <p:extLst>
      <p:ext uri="{BB962C8B-B14F-4D97-AF65-F5344CB8AC3E}">
        <p14:creationId xmlns:p14="http://schemas.microsoft.com/office/powerpoint/2010/main" val="96185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Communion is described as a supper. Supper means evening meal. It is not imperative to break bread in the evenings or daily. This is to show you that it is what they did in the beginning.</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4</a:t>
            </a:fld>
            <a:endParaRPr lang="en-GB"/>
          </a:p>
        </p:txBody>
      </p:sp>
    </p:spTree>
    <p:extLst>
      <p:ext uri="{BB962C8B-B14F-4D97-AF65-F5344CB8AC3E}">
        <p14:creationId xmlns:p14="http://schemas.microsoft.com/office/powerpoint/2010/main" val="404269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Nisan is the first month in the Jewish Calendar</a:t>
            </a:r>
          </a:p>
          <a:p>
            <a:endParaRPr lang="en-GB" dirty="0"/>
          </a:p>
          <a:p>
            <a:r>
              <a:rPr lang="en-GB" dirty="0"/>
              <a:t>Malice and Wickedness vs Sincerity and Truth:</a:t>
            </a:r>
          </a:p>
          <a:p>
            <a:r>
              <a:rPr lang="en-GB" dirty="0"/>
              <a:t>These are the environment of which we (the bread) are in. In other words, we should be transparent and not be malicious to each other. The list of sins are serious and parallel the leaven in Passover in the sense that you are to expel the wicked man if you find they are doing such things regularly.</a:t>
            </a:r>
          </a:p>
          <a:p>
            <a:endParaRPr lang="en-GB" dirty="0"/>
          </a:p>
          <a:p>
            <a:r>
              <a:rPr lang="en-GB" dirty="0"/>
              <a:t>Jesus also emphasizes that to be clean, you have accepted and kept his commandments.</a:t>
            </a:r>
          </a:p>
          <a:p>
            <a:endParaRPr lang="en-GB" dirty="0"/>
          </a:p>
          <a:p>
            <a:r>
              <a:rPr lang="en-GB" dirty="0"/>
              <a:t>All these “actions” were done prior to the actual ritual: Passover and the Last Supper.</a:t>
            </a:r>
          </a:p>
          <a:p>
            <a:endParaRPr lang="en-GB" dirty="0"/>
          </a:p>
        </p:txBody>
      </p:sp>
      <p:sp>
        <p:nvSpPr>
          <p:cNvPr id="5" name="Slide Number Placeholder 4"/>
          <p:cNvSpPr>
            <a:spLocks noGrp="1"/>
          </p:cNvSpPr>
          <p:nvPr>
            <p:ph type="sldNum" sz="quarter" idx="5"/>
          </p:nvPr>
        </p:nvSpPr>
        <p:spPr/>
        <p:txBody>
          <a:bodyPr/>
          <a:lstStyle/>
          <a:p>
            <a:pPr rtl="0"/>
            <a:fld id="{32BF9438-3EEF-4192-9815-F6F44770AEF7}" type="slidenum">
              <a:rPr lang="en-GB" smtClean="0"/>
              <a:t>5</a:t>
            </a:fld>
            <a:endParaRPr lang="en-GB"/>
          </a:p>
        </p:txBody>
      </p:sp>
    </p:spTree>
    <p:extLst>
      <p:ext uri="{BB962C8B-B14F-4D97-AF65-F5344CB8AC3E}">
        <p14:creationId xmlns:p14="http://schemas.microsoft.com/office/powerpoint/2010/main" val="218367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slide on leaven, we look at Jesus’ teachings on leaven.</a:t>
            </a:r>
          </a:p>
          <a:p>
            <a:endParaRPr lang="en-GB" dirty="0"/>
          </a:p>
          <a:p>
            <a:r>
              <a:rPr lang="en-GB" dirty="0"/>
              <a:t>These are further verses that explain Matt 16 and Luke 12.</a:t>
            </a:r>
          </a:p>
          <a:p>
            <a:r>
              <a:rPr lang="en-GB" dirty="0"/>
              <a:t>Paul has enforced this after Jesus’ teaching by stating that false teachers persuade believers using words that don’t come from God/Jesus.</a:t>
            </a:r>
          </a:p>
          <a:p>
            <a:endParaRPr lang="en-GB" dirty="0"/>
          </a:p>
          <a:p>
            <a:r>
              <a:rPr lang="en-GB" dirty="0"/>
              <a:t>Matt 15:1-9 explains the leaven prior to Matt 16 by stating the Pharisees are hypocrites and follow manmade teachings, a characteristic of false teachers.</a:t>
            </a:r>
          </a:p>
          <a:p>
            <a:endParaRPr lang="en-GB" dirty="0"/>
          </a:p>
          <a:p>
            <a:r>
              <a:rPr lang="en-GB" dirty="0"/>
              <a:t>We have a definition of leaven here for those who don’t know what yeast is.</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6</a:t>
            </a:fld>
            <a:endParaRPr lang="en-GB"/>
          </a:p>
        </p:txBody>
      </p:sp>
    </p:spTree>
    <p:extLst>
      <p:ext uri="{BB962C8B-B14F-4D97-AF65-F5344CB8AC3E}">
        <p14:creationId xmlns:p14="http://schemas.microsoft.com/office/powerpoint/2010/main" val="352462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7538" y="400050"/>
            <a:ext cx="1490662" cy="839788"/>
          </a:xfrm>
        </p:spPr>
      </p:sp>
      <p:sp>
        <p:nvSpPr>
          <p:cNvPr id="3" name="Notes Placeholder 2"/>
          <p:cNvSpPr>
            <a:spLocks noGrp="1"/>
          </p:cNvSpPr>
          <p:nvPr>
            <p:ph type="body" idx="1"/>
          </p:nvPr>
        </p:nvSpPr>
        <p:spPr>
          <a:xfrm>
            <a:off x="679768" y="1291336"/>
            <a:ext cx="5438140" cy="8135740"/>
          </a:xfrm>
        </p:spPr>
        <p:txBody>
          <a:bodyPr>
            <a:normAutofit/>
          </a:bodyPr>
          <a:lstStyle/>
          <a:p>
            <a:r>
              <a:rPr lang="en-GB" dirty="0"/>
              <a:t>This shows how church fathers and Bible commentators have interpreted Matthew 13:33 over the years.</a:t>
            </a:r>
          </a:p>
          <a:p>
            <a:r>
              <a:rPr lang="en-GB" dirty="0"/>
              <a:t>Some have acknowledged Paul while others became “creative” in their thinking.</a:t>
            </a:r>
          </a:p>
          <a:p>
            <a:r>
              <a:rPr lang="en-GB" dirty="0"/>
              <a:t>Its good to ask who is right?</a:t>
            </a:r>
          </a:p>
          <a:p>
            <a:r>
              <a:rPr lang="en-GB" dirty="0"/>
              <a:t>Then show Paul’s teaching… and ask who would you rather follow?</a:t>
            </a:r>
          </a:p>
          <a:p>
            <a:endParaRPr lang="en-GB" dirty="0"/>
          </a:p>
          <a:p>
            <a:r>
              <a:rPr lang="en-GB" dirty="0"/>
              <a:t>Next you show Ephesians because this is likely what the Bible was meant to be written and followed. Probably compiled.</a:t>
            </a:r>
          </a:p>
          <a:p>
            <a:r>
              <a:rPr lang="en-GB" dirty="0"/>
              <a:t>The teachings of Jesus, Apostles and Prophets: there is no-one else you should really be following.</a:t>
            </a:r>
          </a:p>
          <a:p>
            <a:r>
              <a:rPr lang="en-GB" dirty="0"/>
              <a:t>Of note: the list of misinterpretations have big names:</a:t>
            </a:r>
          </a:p>
          <a:p>
            <a:r>
              <a:rPr lang="en-GB" dirty="0"/>
              <a:t>Martin Luther (translated Bible from Latin to readable German), John Calvin (well known Protestant), Matthew Henry (famous commentator), John Gill (very good commentator who provides great background to texts)</a:t>
            </a:r>
          </a:p>
          <a:p>
            <a:endParaRPr lang="en-GB" dirty="0"/>
          </a:p>
          <a:p>
            <a:r>
              <a:rPr lang="en-GB" dirty="0"/>
              <a:t>Emphasize that your faith should be based on Cornerstone and Foundational teachings of Jesus, Apostles and Prophets… All other stories are examples…</a:t>
            </a:r>
          </a:p>
          <a:p>
            <a:r>
              <a:rPr lang="en-GB" dirty="0"/>
              <a:t>Paul stated in 1 Cor 3 that he is a master builder laying down foundations</a:t>
            </a:r>
          </a:p>
          <a:p>
            <a:r>
              <a:rPr lang="en-GB" dirty="0"/>
              <a:t>Finale: Combine all the building statements Jesus’ sand/rock building, Paul’s household building and Peter’s building of holy stones…</a:t>
            </a:r>
          </a:p>
          <a:p>
            <a:r>
              <a:rPr lang="en-GB" dirty="0"/>
              <a:t>Your faith should be built on rock to withstand the rains/floods, it should be based on Jesus, Apostles and Prophets </a:t>
            </a:r>
            <a:r>
              <a:rPr lang="en-GB" dirty="0" err="1"/>
              <a:t>trachings</a:t>
            </a:r>
            <a:r>
              <a:rPr lang="en-GB" dirty="0"/>
              <a:t>. Those who were disobedient stumble since they got creative or have their own ideas (man-made) etc</a:t>
            </a:r>
          </a:p>
          <a:p>
            <a:endParaRPr lang="en-GB" dirty="0"/>
          </a:p>
          <a:p>
            <a:r>
              <a:rPr lang="en-GB" dirty="0"/>
              <a:t>There are many teachings of Jesus that can paraphrased by Apostles or Prophets.</a:t>
            </a:r>
          </a:p>
          <a:p>
            <a:r>
              <a:rPr lang="en-GB" dirty="0"/>
              <a:t>BONUS: Many of the church fathers and commentators have interpreted leaven positively because of the mustard seed parable that tells about church growth so they assumed leaven meant to have positive church growth.</a:t>
            </a:r>
          </a:p>
          <a:p>
            <a:endParaRPr lang="en-GB" dirty="0"/>
          </a:p>
          <a:p>
            <a:r>
              <a:rPr lang="en-GB" dirty="0"/>
              <a:t>Question: What can you tell us Jesus was really saying in Matthew 13?</a:t>
            </a:r>
          </a:p>
          <a:p>
            <a:endParaRPr lang="en-GB" dirty="0"/>
          </a:p>
          <a:p>
            <a:r>
              <a:rPr lang="en-GB" dirty="0"/>
              <a:t>Hint: Its in Acts and the Epistles</a:t>
            </a:r>
          </a:p>
          <a:p>
            <a:endParaRPr lang="en-GB" dirty="0"/>
          </a:p>
          <a:p>
            <a:r>
              <a:rPr lang="en-GB" dirty="0"/>
              <a:t>Answer: He predicted the church would grow like a mustard seed to an unnaturally big tree (mustard plants become bushes). Birds perching on its branches signify Gentiles (according to Nebuchadnezzar’s dream). The church eventually becomes leavened because of corruption. This is what happened in Acts and the Epistles.</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7</a:t>
            </a:fld>
            <a:endParaRPr lang="en-GB"/>
          </a:p>
        </p:txBody>
      </p:sp>
    </p:spTree>
    <p:extLst>
      <p:ext uri="{BB962C8B-B14F-4D97-AF65-F5344CB8AC3E}">
        <p14:creationId xmlns:p14="http://schemas.microsoft.com/office/powerpoint/2010/main" val="458362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6430"/>
            <a:ext cx="5438140" cy="4650645"/>
          </a:xfrm>
        </p:spPr>
        <p:txBody>
          <a:bodyPr>
            <a:normAutofit/>
          </a:bodyPr>
          <a:lstStyle/>
          <a:p>
            <a:r>
              <a:rPr lang="en-GB" dirty="0"/>
              <a:t>This list of leaven is serious because Paul states to eject people like this.</a:t>
            </a:r>
          </a:p>
          <a:p>
            <a:r>
              <a:rPr lang="en-GB" dirty="0"/>
              <a:t>Of note that we might not understand too much:</a:t>
            </a:r>
          </a:p>
          <a:p>
            <a:endParaRPr lang="en-GB" dirty="0"/>
          </a:p>
          <a:p>
            <a:r>
              <a:rPr lang="en-GB" dirty="0"/>
              <a:t>Idolator: we have 1 Cor 10 to explain that idolising something too much can incur the Lord’s jealousy. It is good to have a hobby and interest but do not love something so much to the point to neglect the Lord. We can also see that people worship people in 1 Cor 1. </a:t>
            </a:r>
            <a:r>
              <a:rPr lang="en-GB"/>
              <a:t>There are also examples in Acts</a:t>
            </a:r>
            <a:endParaRPr lang="en-GB" dirty="0"/>
          </a:p>
          <a:p>
            <a:endParaRPr lang="en-GB" dirty="0"/>
          </a:p>
          <a:p>
            <a:r>
              <a:rPr lang="en-GB" dirty="0" err="1"/>
              <a:t>Reviler</a:t>
            </a:r>
            <a:r>
              <a:rPr lang="en-GB" dirty="0"/>
              <a:t>: This one is controversial. Propaganda abounds today as it did yesterday.</a:t>
            </a:r>
          </a:p>
          <a:p>
            <a:r>
              <a:rPr lang="en-GB" dirty="0"/>
              <a:t>You will find this everywhere in today’s world:</a:t>
            </a:r>
          </a:p>
          <a:p>
            <a:r>
              <a:rPr lang="en-GB" dirty="0"/>
              <a:t>Politics, Media, “Public Relations”, Advertising</a:t>
            </a:r>
          </a:p>
          <a:p>
            <a:r>
              <a:rPr lang="en-GB" dirty="0"/>
              <a:t>A modern term is to do “character assassination”. Its root cause is deception, ignorance and abuse.</a:t>
            </a:r>
          </a:p>
          <a:p>
            <a:r>
              <a:rPr lang="en-GB" dirty="0"/>
              <a:t>Swindler: This is also another controversial one. This doesn’t just cover classic swindlers.</a:t>
            </a:r>
          </a:p>
          <a:p>
            <a:r>
              <a:rPr lang="en-GB" dirty="0"/>
              <a:t>Evident in: Politics, Science, Advertising, Medicine, Health and Nutrition</a:t>
            </a:r>
          </a:p>
          <a:p>
            <a:r>
              <a:rPr lang="en-GB" dirty="0"/>
              <a:t>They rely on half truths, theories, white lies etc. Root cause is deception, ignorance and greed.</a:t>
            </a:r>
          </a:p>
          <a:p>
            <a:endParaRPr lang="en-GB" dirty="0"/>
          </a:p>
          <a:p>
            <a:r>
              <a:rPr lang="en-GB" dirty="0"/>
              <a:t>Keep away from people like these. Follow what 1 Cor 5 says: Socialize but don’t be like them.</a:t>
            </a:r>
          </a:p>
          <a:p>
            <a:r>
              <a:rPr lang="en-GB" dirty="0"/>
              <a:t>Be sure to step back and investigate. Ideally do not be emotionally involved with them.</a:t>
            </a:r>
          </a:p>
          <a:p>
            <a:endParaRPr lang="en-GB" dirty="0"/>
          </a:p>
        </p:txBody>
      </p:sp>
      <p:sp>
        <p:nvSpPr>
          <p:cNvPr id="5" name="Slide Number Placeholder 4"/>
          <p:cNvSpPr>
            <a:spLocks noGrp="1"/>
          </p:cNvSpPr>
          <p:nvPr>
            <p:ph type="sldNum" sz="quarter" idx="5"/>
          </p:nvPr>
        </p:nvSpPr>
        <p:spPr/>
        <p:txBody>
          <a:bodyPr/>
          <a:lstStyle/>
          <a:p>
            <a:pPr rtl="0"/>
            <a:fld id="{32BF9438-3EEF-4192-9815-F6F44770AEF7}" type="slidenum">
              <a:rPr lang="en-GB" smtClean="0"/>
              <a:t>8</a:t>
            </a:fld>
            <a:endParaRPr lang="en-GB"/>
          </a:p>
        </p:txBody>
      </p:sp>
    </p:spTree>
    <p:extLst>
      <p:ext uri="{BB962C8B-B14F-4D97-AF65-F5344CB8AC3E}">
        <p14:creationId xmlns:p14="http://schemas.microsoft.com/office/powerpoint/2010/main" val="326985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received the Holy Spirit</a:t>
            </a:r>
          </a:p>
          <a:p>
            <a:r>
              <a:rPr lang="en-GB" dirty="0"/>
              <a:t>Both were humble initially</a:t>
            </a:r>
          </a:p>
          <a:p>
            <a:r>
              <a:rPr lang="en-GB" dirty="0"/>
              <a:t>Saul became proud and disobedient.</a:t>
            </a:r>
          </a:p>
          <a:p>
            <a:r>
              <a:rPr lang="en-GB" dirty="0"/>
              <a:t>David quickly repents once he realises his mistakes.</a:t>
            </a:r>
          </a:p>
          <a:p>
            <a:r>
              <a:rPr lang="en-GB" dirty="0"/>
              <a:t>We should aspire to be David to be men and women after God’s heart.</a:t>
            </a:r>
          </a:p>
          <a:p>
            <a:endParaRPr lang="en-GB" dirty="0"/>
          </a:p>
          <a:p>
            <a:r>
              <a:rPr lang="en-GB" dirty="0"/>
              <a:t>BONUS: What and who might Ecclesiastes 7:8 describe?</a:t>
            </a:r>
          </a:p>
          <a:p>
            <a:r>
              <a:rPr lang="en-GB" dirty="0"/>
              <a:t>Answer: It is Saul, who had a bad outcome. His first sin (infraction) was an unauthorized sacrifice because he was impatient and proud. He did not wait for Samuel and thought to himself to make the sacrifice without Samuel.</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9</a:t>
            </a:fld>
            <a:endParaRPr lang="en-GB"/>
          </a:p>
        </p:txBody>
      </p:sp>
    </p:spTree>
    <p:extLst>
      <p:ext uri="{BB962C8B-B14F-4D97-AF65-F5344CB8AC3E}">
        <p14:creationId xmlns:p14="http://schemas.microsoft.com/office/powerpoint/2010/main" val="177177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D177CC8-001B-43AD-8769-8F49681EBEDD}"/>
              </a:ext>
            </a:extLst>
          </p:cNvPr>
          <p:cNvSpPr>
            <a:spLocks noGrp="1"/>
          </p:cNvSpPr>
          <p:nvPr>
            <p:ph type="pic" sz="quarter" idx="13"/>
          </p:nvPr>
        </p:nvSpPr>
        <p:spPr>
          <a:xfrm>
            <a:off x="0" y="0"/>
            <a:ext cx="11273115" cy="6858000"/>
          </a:xfrm>
          <a:custGeom>
            <a:avLst/>
            <a:gdLst>
              <a:gd name="connsiteX0" fmla="*/ 3348090 w 11273115"/>
              <a:gd name="connsiteY0" fmla="*/ 0 h 6858000"/>
              <a:gd name="connsiteX1" fmla="*/ 3350669 w 11273115"/>
              <a:gd name="connsiteY1" fmla="*/ 66 h 6858000"/>
              <a:gd name="connsiteX2" fmla="*/ 3350669 w 11273115"/>
              <a:gd name="connsiteY2" fmla="*/ 0 h 6858000"/>
              <a:gd name="connsiteX3" fmla="*/ 11272195 w 11273115"/>
              <a:gd name="connsiteY3" fmla="*/ 0 h 6858000"/>
              <a:gd name="connsiteX4" fmla="*/ 11272195 w 11273115"/>
              <a:gd name="connsiteY4" fmla="*/ 2961216 h 6858000"/>
              <a:gd name="connsiteX5" fmla="*/ 11271695 w 11273115"/>
              <a:gd name="connsiteY5" fmla="*/ 2961216 h 6858000"/>
              <a:gd name="connsiteX6" fmla="*/ 11273115 w 11273115"/>
              <a:gd name="connsiteY6" fmla="*/ 3017366 h 6858000"/>
              <a:gd name="connsiteX7" fmla="*/ 7818094 w 11273115"/>
              <a:gd name="connsiteY7" fmla="*/ 6846005 h 6858000"/>
              <a:gd name="connsiteX8" fmla="*/ 7660345 w 11273115"/>
              <a:gd name="connsiteY8" fmla="*/ 6858000 h 6858000"/>
              <a:gd name="connsiteX9" fmla="*/ 0 w 11273115"/>
              <a:gd name="connsiteY9" fmla="*/ 6858000 h 6858000"/>
              <a:gd name="connsiteX10" fmla="*/ 0 w 11273115"/>
              <a:gd name="connsiteY10" fmla="*/ 3105006 h 6858000"/>
              <a:gd name="connsiteX11" fmla="*/ 1984 w 11273115"/>
              <a:gd name="connsiteY11" fmla="*/ 3078405 h 6858000"/>
              <a:gd name="connsiteX12" fmla="*/ 3348090 w 1127311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3115" h="6858000">
                <a:moveTo>
                  <a:pt x="3348090" y="0"/>
                </a:moveTo>
                <a:lnTo>
                  <a:pt x="3350669" y="66"/>
                </a:lnTo>
                <a:lnTo>
                  <a:pt x="3350669" y="0"/>
                </a:lnTo>
                <a:lnTo>
                  <a:pt x="11272195" y="0"/>
                </a:lnTo>
                <a:lnTo>
                  <a:pt x="11272195" y="2961216"/>
                </a:lnTo>
                <a:lnTo>
                  <a:pt x="11271695" y="2961216"/>
                </a:lnTo>
                <a:lnTo>
                  <a:pt x="11273115" y="3017366"/>
                </a:lnTo>
                <a:cubicBezTo>
                  <a:pt x="11273115" y="5009996"/>
                  <a:pt x="9758729" y="6648923"/>
                  <a:pt x="7818094" y="6846005"/>
                </a:cubicBezTo>
                <a:lnTo>
                  <a:pt x="7660345" y="6858000"/>
                </a:lnTo>
                <a:lnTo>
                  <a:pt x="0" y="6858000"/>
                </a:lnTo>
                <a:lnTo>
                  <a:pt x="0" y="3105006"/>
                </a:lnTo>
                <a:lnTo>
                  <a:pt x="1984" y="3078405"/>
                </a:lnTo>
                <a:cubicBezTo>
                  <a:pt x="174228" y="1349311"/>
                  <a:pt x="1606596" y="0"/>
                  <a:pt x="3348090" y="0"/>
                </a:cubicBezTo>
                <a:close/>
              </a:path>
            </a:pathLst>
          </a:custGeom>
          <a:solidFill>
            <a:schemeClr val="accent6"/>
          </a:solidFill>
        </p:spPr>
        <p:txBody>
          <a:bodyPr wrap="square" rtlCol="0" anchor="ctr">
            <a:noAutofit/>
          </a:bodyPr>
          <a:lstStyle>
            <a:lvl1pPr algn="ctr">
              <a:defRPr/>
            </a:lvl1pPr>
          </a:lstStyle>
          <a:p>
            <a:pPr rtl="0"/>
            <a:r>
              <a:rPr lang="en-US"/>
              <a:t>Click icon to add picture</a:t>
            </a:r>
            <a:endParaRPr lang="en-GB"/>
          </a:p>
        </p:txBody>
      </p:sp>
      <p:sp>
        <p:nvSpPr>
          <p:cNvPr id="9" name="Freeform: Shape 8">
            <a:extLst>
              <a:ext uri="{FF2B5EF4-FFF2-40B4-BE49-F238E27FC236}">
                <a16:creationId xmlns:a16="http://schemas.microsoft.com/office/drawing/2014/main" id="{ED724945-48CE-43AA-A2D7-D18FC7CB735C}"/>
              </a:ext>
              <a:ext uri="{C183D7F6-B498-43B3-948B-1728B52AA6E4}">
                <adec:decorative xmlns:adec="http://schemas.microsoft.com/office/drawing/2017/decorative" val="1"/>
              </a:ext>
            </a:extLst>
          </p:cNvPr>
          <p:cNvSpPr/>
          <p:nvPr userDrawn="1"/>
        </p:nvSpPr>
        <p:spPr>
          <a:xfrm flipH="1" flipV="1">
            <a:off x="0" y="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4" name="Title 1">
            <a:extLst>
              <a:ext uri="{FF2B5EF4-FFF2-40B4-BE49-F238E27FC236}">
                <a16:creationId xmlns:a16="http://schemas.microsoft.com/office/drawing/2014/main" id="{FF4C4F21-0086-44BC-AE2C-731756B16DCD}"/>
              </a:ext>
            </a:extLst>
          </p:cNvPr>
          <p:cNvSpPr>
            <a:spLocks noGrp="1"/>
          </p:cNvSpPr>
          <p:nvPr>
            <p:ph type="ctrTitle"/>
          </p:nvPr>
        </p:nvSpPr>
        <p:spPr>
          <a:xfrm>
            <a:off x="609521" y="4330696"/>
            <a:ext cx="11582479" cy="2527304"/>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rtlCol="0" anchor="t">
            <a:noAutofit/>
          </a:bodyPr>
          <a:lstStyle>
            <a:lvl1pPr marL="1371600">
              <a:lnSpc>
                <a:spcPct val="280000"/>
              </a:lnSpc>
              <a:spcBef>
                <a:spcPts val="1800"/>
              </a:spcBef>
              <a:defRPr>
                <a:solidFill>
                  <a:schemeClr val="bg2"/>
                </a:solidFill>
              </a:defRPr>
            </a:lvl1pPr>
          </a:lstStyle>
          <a:p>
            <a:pPr rtl="0"/>
            <a:r>
              <a:rPr lang="en-US" sz="4400">
                <a:solidFill>
                  <a:srgbClr val="FFFFFF"/>
                </a:solidFill>
              </a:rPr>
              <a:t>Click to edit Master title style</a:t>
            </a:r>
            <a:endParaRPr lang="en-GB" sz="4400">
              <a:solidFill>
                <a:srgbClr val="FFFFFF"/>
              </a:solidFill>
            </a:endParaRPr>
          </a:p>
        </p:txBody>
      </p:sp>
      <p:sp>
        <p:nvSpPr>
          <p:cNvPr id="36" name="Freeform: Shape 35">
            <a:extLst>
              <a:ext uri="{FF2B5EF4-FFF2-40B4-BE49-F238E27FC236}">
                <a16:creationId xmlns:a16="http://schemas.microsoft.com/office/drawing/2014/main" id="{9A0315CC-EC7D-4E65-936E-03F3BE2200E3}"/>
              </a:ext>
              <a:ext uri="{C183D7F6-B498-43B3-948B-1728B52AA6E4}">
                <adec:decorative xmlns:adec="http://schemas.microsoft.com/office/drawing/2017/decorative" val="1"/>
              </a:ext>
            </a:extLst>
          </p:cNvPr>
          <p:cNvSpPr/>
          <p:nvPr userDrawn="1"/>
        </p:nvSpPr>
        <p:spPr>
          <a:xfrm>
            <a:off x="7477125" y="0"/>
            <a:ext cx="4714875"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 name="Text Placeholder 5">
            <a:extLst>
              <a:ext uri="{FF2B5EF4-FFF2-40B4-BE49-F238E27FC236}">
                <a16:creationId xmlns:a16="http://schemas.microsoft.com/office/drawing/2014/main" id="{1DAB5A3B-4D59-4E0D-9EA9-FAFC9BFBB574}"/>
              </a:ext>
            </a:extLst>
          </p:cNvPr>
          <p:cNvSpPr>
            <a:spLocks noGrp="1"/>
          </p:cNvSpPr>
          <p:nvPr>
            <p:ph type="body" sz="quarter" idx="14"/>
          </p:nvPr>
        </p:nvSpPr>
        <p:spPr>
          <a:xfrm>
            <a:off x="2000614" y="5920740"/>
            <a:ext cx="5476512" cy="723900"/>
          </a:xfrm>
        </p:spPr>
        <p:txBody>
          <a:bodyPr rtlCol="0">
            <a:noAutofit/>
          </a:bodyPr>
          <a:lstStyle>
            <a:lvl1pPr>
              <a:buNone/>
              <a:defRPr sz="200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rtl="0"/>
            <a:r>
              <a:rPr lang="en-US"/>
              <a:t>Click to edit Master text styles</a:t>
            </a:r>
          </a:p>
        </p:txBody>
      </p:sp>
    </p:spTree>
    <p:extLst>
      <p:ext uri="{BB962C8B-B14F-4D97-AF65-F5344CB8AC3E}">
        <p14:creationId xmlns:p14="http://schemas.microsoft.com/office/powerpoint/2010/main" val="755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8200" y="448056"/>
            <a:ext cx="10515600" cy="1325563"/>
          </a:xfrm>
        </p:spPr>
        <p:txBody>
          <a:bodyPr rtlCol="0"/>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3200400"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3200400" cy="3554039"/>
          </a:xfrm>
        </p:spPr>
        <p:txBody>
          <a:bodyPr rtlCol="0">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4496597" y="1679012"/>
            <a:ext cx="3200400"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4496597" y="2633472"/>
            <a:ext cx="3200400" cy="3554040"/>
          </a:xfrm>
        </p:spPr>
        <p:txBody>
          <a:bodyPr rtlCol="0">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0" name="Text Placeholder 4">
            <a:extLst>
              <a:ext uri="{FF2B5EF4-FFF2-40B4-BE49-F238E27FC236}">
                <a16:creationId xmlns:a16="http://schemas.microsoft.com/office/drawing/2014/main" id="{255FA165-37DF-4E15-9395-3DD34C0F1CC8}"/>
              </a:ext>
            </a:extLst>
          </p:cNvPr>
          <p:cNvSpPr>
            <a:spLocks noGrp="1"/>
          </p:cNvSpPr>
          <p:nvPr>
            <p:ph type="body" sz="quarter" idx="13"/>
          </p:nvPr>
        </p:nvSpPr>
        <p:spPr>
          <a:xfrm>
            <a:off x="8153406" y="1682496"/>
            <a:ext cx="3200400"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11" name="Content Placeholder 5">
            <a:extLst>
              <a:ext uri="{FF2B5EF4-FFF2-40B4-BE49-F238E27FC236}">
                <a16:creationId xmlns:a16="http://schemas.microsoft.com/office/drawing/2014/main" id="{CAFAE5B4-E9C2-4CEE-AE3C-EAD0E4227781}"/>
              </a:ext>
            </a:extLst>
          </p:cNvPr>
          <p:cNvSpPr>
            <a:spLocks noGrp="1"/>
          </p:cNvSpPr>
          <p:nvPr>
            <p:ph sz="quarter" idx="14"/>
          </p:nvPr>
        </p:nvSpPr>
        <p:spPr>
          <a:xfrm>
            <a:off x="8153406" y="2633472"/>
            <a:ext cx="3200400" cy="3554040"/>
          </a:xfrm>
        </p:spPr>
        <p:txBody>
          <a:bodyPr rtlCol="0">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rtlCol="0"/>
          <a:lstStyle/>
          <a:p>
            <a:pPr rtl="0"/>
            <a:r>
              <a:rPr lang="en-GB"/>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44179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Summa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F77B68-7FA5-4C67-BB5E-544A66A74753}"/>
              </a:ext>
              <a:ext uri="{C183D7F6-B498-43B3-948B-1728B52AA6E4}">
                <adec:decorative xmlns:adec="http://schemas.microsoft.com/office/drawing/2017/decorative" val="1"/>
              </a:ext>
            </a:extLst>
          </p:cNvPr>
          <p:cNvSpPr/>
          <p:nvPr userDrawn="1"/>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Title 8">
            <a:extLst>
              <a:ext uri="{FF2B5EF4-FFF2-40B4-BE49-F238E27FC236}">
                <a16:creationId xmlns:a16="http://schemas.microsoft.com/office/drawing/2014/main" id="{0459E3D4-4913-4324-9732-B962CCA5DAB4}"/>
              </a:ext>
            </a:extLst>
          </p:cNvPr>
          <p:cNvSpPr>
            <a:spLocks noGrp="1"/>
          </p:cNvSpPr>
          <p:nvPr>
            <p:ph type="title"/>
          </p:nvPr>
        </p:nvSpPr>
        <p:spPr>
          <a:xfrm>
            <a:off x="914401" y="443553"/>
            <a:ext cx="9914859" cy="1325880"/>
          </a:xfrm>
        </p:spPr>
        <p:txBody>
          <a:bodyPr rtlCol="0"/>
          <a:lstStyle>
            <a:lvl1pPr>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12" name="Content Placeholder 9">
            <a:extLst>
              <a:ext uri="{FF2B5EF4-FFF2-40B4-BE49-F238E27FC236}">
                <a16:creationId xmlns:a16="http://schemas.microsoft.com/office/drawing/2014/main" id="{FE71C6AE-BA35-4C02-9C7B-2A2D9775DFEF}"/>
              </a:ext>
            </a:extLst>
          </p:cNvPr>
          <p:cNvSpPr>
            <a:spLocks noGrp="1"/>
          </p:cNvSpPr>
          <p:nvPr>
            <p:ph idx="1"/>
          </p:nvPr>
        </p:nvSpPr>
        <p:spPr>
          <a:xfrm>
            <a:off x="914400" y="2709080"/>
            <a:ext cx="5868537" cy="3467881"/>
          </a:xfrm>
        </p:spPr>
        <p:txBody>
          <a:bodyPr rtlCol="0"/>
          <a:lstStyle>
            <a:lvl1pPr marL="0" indent="0">
              <a:buNone/>
              <a:defRPr baseline="0"/>
            </a:lvl1pPr>
          </a:lstStyle>
          <a:p>
            <a:pPr lvl="0" rtl="0"/>
            <a:r>
              <a:rPr lang="en-US"/>
              <a:t>Click to edit Master text styles</a:t>
            </a:r>
          </a:p>
        </p:txBody>
      </p:sp>
      <p:sp>
        <p:nvSpPr>
          <p:cNvPr id="17" name="Freeform: Shape 16">
            <a:extLst>
              <a:ext uri="{FF2B5EF4-FFF2-40B4-BE49-F238E27FC236}">
                <a16:creationId xmlns:a16="http://schemas.microsoft.com/office/drawing/2014/main" id="{2F8E2564-CCE3-4E5F-BA7A-BE1CD195CC41}"/>
              </a:ext>
              <a:ext uri="{C183D7F6-B498-43B3-948B-1728B52AA6E4}">
                <adec:decorative xmlns:adec="http://schemas.microsoft.com/office/drawing/2017/decorative" val="1"/>
              </a:ext>
            </a:extLst>
          </p:cNvPr>
          <p:cNvSpPr/>
          <p:nvPr userDrawn="1"/>
        </p:nvSpPr>
        <p:spPr>
          <a:xfrm>
            <a:off x="9844851" y="1"/>
            <a:ext cx="2347150"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4" name="Picture Placeholder 23">
            <a:extLst>
              <a:ext uri="{FF2B5EF4-FFF2-40B4-BE49-F238E27FC236}">
                <a16:creationId xmlns:a16="http://schemas.microsoft.com/office/drawing/2014/main" id="{70E4796D-B53A-4567-BE9E-482FEC3EDB2A}"/>
              </a:ext>
            </a:extLst>
          </p:cNvPr>
          <p:cNvSpPr>
            <a:spLocks noGrp="1"/>
          </p:cNvSpPr>
          <p:nvPr>
            <p:ph type="pic" sz="quarter" idx="13"/>
          </p:nvPr>
        </p:nvSpPr>
        <p:spPr>
          <a:xfrm>
            <a:off x="7326184" y="2126134"/>
            <a:ext cx="2434622" cy="2503056"/>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solidFill>
        </p:spPr>
        <p:txBody>
          <a:bodyPr wrap="square" rtlCol="0">
            <a:noAutofit/>
          </a:bodyPr>
          <a:lstStyle/>
          <a:p>
            <a:pPr rtl="0"/>
            <a:r>
              <a:rPr lang="en-US"/>
              <a:t>Click icon to add picture</a:t>
            </a:r>
            <a:endParaRPr lang="en-GB"/>
          </a:p>
        </p:txBody>
      </p:sp>
      <p:sp>
        <p:nvSpPr>
          <p:cNvPr id="30" name="Picture Placeholder 29">
            <a:extLst>
              <a:ext uri="{FF2B5EF4-FFF2-40B4-BE49-F238E27FC236}">
                <a16:creationId xmlns:a16="http://schemas.microsoft.com/office/drawing/2014/main" id="{1FD357AB-C536-40A5-BB4E-AD59A1D930C4}"/>
              </a:ext>
            </a:extLst>
          </p:cNvPr>
          <p:cNvSpPr>
            <a:spLocks noGrp="1"/>
          </p:cNvSpPr>
          <p:nvPr>
            <p:ph type="pic" sz="quarter" idx="14"/>
          </p:nvPr>
        </p:nvSpPr>
        <p:spPr>
          <a:xfrm>
            <a:off x="9759092" y="2118839"/>
            <a:ext cx="2432908" cy="2498880"/>
          </a:xfrm>
          <a:custGeom>
            <a:avLst/>
            <a:gdLst>
              <a:gd name="connsiteX0" fmla="*/ 0 w 2425326"/>
              <a:gd name="connsiteY0" fmla="*/ 0 h 2381426"/>
              <a:gd name="connsiteX1" fmla="*/ 254330 w 2425326"/>
              <a:gd name="connsiteY1" fmla="*/ 0 h 2381426"/>
              <a:gd name="connsiteX2" fmla="*/ 433844 w 2425326"/>
              <a:gd name="connsiteY2" fmla="*/ 25132 h 2381426"/>
              <a:gd name="connsiteX3" fmla="*/ 2424547 w 2425326"/>
              <a:gd name="connsiteY3" fmla="*/ 2186765 h 2381426"/>
              <a:gd name="connsiteX4" fmla="*/ 2425326 w 2425326"/>
              <a:gd name="connsiteY4" fmla="*/ 2202193 h 2381426"/>
              <a:gd name="connsiteX5" fmla="*/ 2425326 w 2425326"/>
              <a:gd name="connsiteY5" fmla="*/ 2381426 h 2381426"/>
              <a:gd name="connsiteX6" fmla="*/ 0 w 2425326"/>
              <a:gd name="connsiteY6" fmla="*/ 2381426 h 2381426"/>
              <a:gd name="connsiteX0" fmla="*/ 0 w 2701627"/>
              <a:gd name="connsiteY0" fmla="*/ 0 h 2419519"/>
              <a:gd name="connsiteX1" fmla="*/ 254330 w 2701627"/>
              <a:gd name="connsiteY1" fmla="*/ 0 h 2419519"/>
              <a:gd name="connsiteX2" fmla="*/ 433844 w 2701627"/>
              <a:gd name="connsiteY2" fmla="*/ 25132 h 2419519"/>
              <a:gd name="connsiteX3" fmla="*/ 2424547 w 2701627"/>
              <a:gd name="connsiteY3" fmla="*/ 2186765 h 2419519"/>
              <a:gd name="connsiteX4" fmla="*/ 2425326 w 2701627"/>
              <a:gd name="connsiteY4" fmla="*/ 2381426 h 2419519"/>
              <a:gd name="connsiteX5" fmla="*/ 0 w 2701627"/>
              <a:gd name="connsiteY5" fmla="*/ 2381426 h 2419519"/>
              <a:gd name="connsiteX6" fmla="*/ 0 w 2701627"/>
              <a:gd name="connsiteY6" fmla="*/ 0 h 2419519"/>
              <a:gd name="connsiteX0" fmla="*/ 0 w 2427563"/>
              <a:gd name="connsiteY0" fmla="*/ 0 h 2381426"/>
              <a:gd name="connsiteX1" fmla="*/ 254330 w 2427563"/>
              <a:gd name="connsiteY1" fmla="*/ 0 h 2381426"/>
              <a:gd name="connsiteX2" fmla="*/ 433844 w 2427563"/>
              <a:gd name="connsiteY2" fmla="*/ 25132 h 2381426"/>
              <a:gd name="connsiteX3" fmla="*/ 2425326 w 2427563"/>
              <a:gd name="connsiteY3" fmla="*/ 2381426 h 2381426"/>
              <a:gd name="connsiteX4" fmla="*/ 0 w 2427563"/>
              <a:gd name="connsiteY4" fmla="*/ 2381426 h 2381426"/>
              <a:gd name="connsiteX5" fmla="*/ 0 w 2427563"/>
              <a:gd name="connsiteY5" fmla="*/ 0 h 2381426"/>
              <a:gd name="connsiteX0" fmla="*/ 0 w 2425384"/>
              <a:gd name="connsiteY0" fmla="*/ 0 h 2381426"/>
              <a:gd name="connsiteX1" fmla="*/ 254330 w 2425384"/>
              <a:gd name="connsiteY1" fmla="*/ 0 h 2381426"/>
              <a:gd name="connsiteX2" fmla="*/ 433844 w 2425384"/>
              <a:gd name="connsiteY2" fmla="*/ 25132 h 2381426"/>
              <a:gd name="connsiteX3" fmla="*/ 2425326 w 2425384"/>
              <a:gd name="connsiteY3" fmla="*/ 2381426 h 2381426"/>
              <a:gd name="connsiteX4" fmla="*/ 0 w 2425384"/>
              <a:gd name="connsiteY4" fmla="*/ 2381426 h 2381426"/>
              <a:gd name="connsiteX5" fmla="*/ 0 w 2425384"/>
              <a:gd name="connsiteY5" fmla="*/ 0 h 2381426"/>
              <a:gd name="connsiteX0" fmla="*/ 0 w 2425326"/>
              <a:gd name="connsiteY0" fmla="*/ 0 h 2381426"/>
              <a:gd name="connsiteX1" fmla="*/ 254330 w 2425326"/>
              <a:gd name="connsiteY1" fmla="*/ 0 h 2381426"/>
              <a:gd name="connsiteX2" fmla="*/ 2425326 w 2425326"/>
              <a:gd name="connsiteY2" fmla="*/ 2381426 h 2381426"/>
              <a:gd name="connsiteX3" fmla="*/ 0 w 2425326"/>
              <a:gd name="connsiteY3" fmla="*/ 2381426 h 2381426"/>
              <a:gd name="connsiteX4" fmla="*/ 0 w 2425326"/>
              <a:gd name="connsiteY4"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14 h 2381440"/>
              <a:gd name="connsiteX1" fmla="*/ 2425326 w 2425326"/>
              <a:gd name="connsiteY1" fmla="*/ 2381440 h 2381440"/>
              <a:gd name="connsiteX2" fmla="*/ 0 w 2425326"/>
              <a:gd name="connsiteY2" fmla="*/ 2381440 h 2381440"/>
              <a:gd name="connsiteX3" fmla="*/ 0 w 2425326"/>
              <a:gd name="connsiteY3" fmla="*/ 14 h 2381440"/>
              <a:gd name="connsiteX0" fmla="*/ 0 w 2427169"/>
              <a:gd name="connsiteY0" fmla="*/ 14 h 2381440"/>
              <a:gd name="connsiteX1" fmla="*/ 2425326 w 2427169"/>
              <a:gd name="connsiteY1" fmla="*/ 2381440 h 2381440"/>
              <a:gd name="connsiteX2" fmla="*/ 0 w 2427169"/>
              <a:gd name="connsiteY2" fmla="*/ 2381440 h 2381440"/>
              <a:gd name="connsiteX3" fmla="*/ 0 w 2427169"/>
              <a:gd name="connsiteY3" fmla="*/ 14 h 2381440"/>
            </a:gdLst>
            <a:ahLst/>
            <a:cxnLst>
              <a:cxn ang="0">
                <a:pos x="connsiteX0" y="connsiteY0"/>
              </a:cxn>
              <a:cxn ang="0">
                <a:pos x="connsiteX1" y="connsiteY1"/>
              </a:cxn>
              <a:cxn ang="0">
                <a:pos x="connsiteX2" y="connsiteY2"/>
              </a:cxn>
              <a:cxn ang="0">
                <a:pos x="connsiteX3" y="connsiteY3"/>
              </a:cxn>
            </a:cxnLst>
            <a:rect l="l" t="t" r="r" b="b"/>
            <a:pathLst>
              <a:path w="2427169" h="2381440">
                <a:moveTo>
                  <a:pt x="0" y="14"/>
                </a:moveTo>
                <a:cubicBezTo>
                  <a:pt x="1692362" y="-4985"/>
                  <a:pt x="2470324" y="1326204"/>
                  <a:pt x="2425326" y="2381440"/>
                </a:cubicBezTo>
                <a:lnTo>
                  <a:pt x="0" y="2381440"/>
                </a:lnTo>
                <a:lnTo>
                  <a:pt x="0" y="14"/>
                </a:lnTo>
                <a:close/>
              </a:path>
            </a:pathLst>
          </a:custGeom>
          <a:solidFill>
            <a:schemeClr val="accent6">
              <a:lumMod val="60000"/>
              <a:lumOff val="40000"/>
            </a:schemeClr>
          </a:solidFill>
        </p:spPr>
        <p:txBody>
          <a:bodyPr wrap="square" rtlCol="0">
            <a:noAutofit/>
          </a:bodyPr>
          <a:lstStyle/>
          <a:p>
            <a:pPr rtl="0"/>
            <a:r>
              <a:rPr lang="en-US"/>
              <a:t>Click icon to add picture</a:t>
            </a:r>
            <a:endParaRPr lang="en-GB"/>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p>
            <a:pPr rtl="0"/>
            <a:r>
              <a:rPr lang="en-GB"/>
              <a:t>Sample Footer Text</a:t>
            </a:r>
          </a:p>
        </p:txBody>
      </p:sp>
      <p:sp>
        <p:nvSpPr>
          <p:cNvPr id="33" name="Picture Placeholder 32">
            <a:extLst>
              <a:ext uri="{FF2B5EF4-FFF2-40B4-BE49-F238E27FC236}">
                <a16:creationId xmlns:a16="http://schemas.microsoft.com/office/drawing/2014/main" id="{EF54B49C-CC16-4438-9923-F41C8E75273E}"/>
              </a:ext>
            </a:extLst>
          </p:cNvPr>
          <p:cNvSpPr>
            <a:spLocks noGrp="1"/>
          </p:cNvSpPr>
          <p:nvPr>
            <p:ph type="pic" sz="quarter" idx="15"/>
          </p:nvPr>
        </p:nvSpPr>
        <p:spPr>
          <a:xfrm>
            <a:off x="7324344" y="4503573"/>
            <a:ext cx="2434622" cy="2354427"/>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lumMod val="60000"/>
              <a:lumOff val="40000"/>
            </a:schemeClr>
          </a:solidFill>
        </p:spPr>
        <p:txBody>
          <a:bodyPr wrap="square" rtlCol="0">
            <a:noAutofit/>
          </a:bodyPr>
          <a:lstStyle/>
          <a:p>
            <a:pPr rtl="0"/>
            <a:r>
              <a:rPr lang="en-US"/>
              <a:t>Click icon to add picture</a:t>
            </a:r>
            <a:endParaRPr lang="en-GB"/>
          </a:p>
        </p:txBody>
      </p:sp>
      <p:sp>
        <p:nvSpPr>
          <p:cNvPr id="36" name="Picture Placeholder 35">
            <a:extLst>
              <a:ext uri="{FF2B5EF4-FFF2-40B4-BE49-F238E27FC236}">
                <a16:creationId xmlns:a16="http://schemas.microsoft.com/office/drawing/2014/main" id="{BC1AB157-27FC-4B7D-9CCA-71C57045CEE4}"/>
              </a:ext>
            </a:extLst>
          </p:cNvPr>
          <p:cNvSpPr>
            <a:spLocks noGrp="1"/>
          </p:cNvSpPr>
          <p:nvPr>
            <p:ph type="pic" sz="quarter" idx="16"/>
          </p:nvPr>
        </p:nvSpPr>
        <p:spPr>
          <a:xfrm>
            <a:off x="9758966" y="4507560"/>
            <a:ext cx="2434622" cy="2350439"/>
          </a:xfrm>
          <a:custGeom>
            <a:avLst/>
            <a:gdLst>
              <a:gd name="connsiteX0" fmla="*/ 0 w 2434622"/>
              <a:gd name="connsiteY0" fmla="*/ 0 h 2342635"/>
              <a:gd name="connsiteX1" fmla="*/ 2434622 w 2434622"/>
              <a:gd name="connsiteY1" fmla="*/ 0 h 2342635"/>
              <a:gd name="connsiteX2" fmla="*/ 2434622 w 2434622"/>
              <a:gd name="connsiteY2" fmla="*/ 2342635 h 2342635"/>
              <a:gd name="connsiteX3" fmla="*/ 0 w 2434622"/>
              <a:gd name="connsiteY3" fmla="*/ 2342635 h 2342635"/>
            </a:gdLst>
            <a:ahLst/>
            <a:cxnLst>
              <a:cxn ang="0">
                <a:pos x="connsiteX0" y="connsiteY0"/>
              </a:cxn>
              <a:cxn ang="0">
                <a:pos x="connsiteX1" y="connsiteY1"/>
              </a:cxn>
              <a:cxn ang="0">
                <a:pos x="connsiteX2" y="connsiteY2"/>
              </a:cxn>
              <a:cxn ang="0">
                <a:pos x="connsiteX3" y="connsiteY3"/>
              </a:cxn>
            </a:cxnLst>
            <a:rect l="l" t="t" r="r" b="b"/>
            <a:pathLst>
              <a:path w="2434622" h="2342635">
                <a:moveTo>
                  <a:pt x="0" y="0"/>
                </a:moveTo>
                <a:lnTo>
                  <a:pt x="2434622" y="0"/>
                </a:lnTo>
                <a:lnTo>
                  <a:pt x="2434622" y="2342635"/>
                </a:lnTo>
                <a:lnTo>
                  <a:pt x="0" y="2342635"/>
                </a:lnTo>
                <a:close/>
              </a:path>
            </a:pathLst>
          </a:custGeom>
          <a:solidFill>
            <a:schemeClr val="accent6"/>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153838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bg>
      <p:bgPr>
        <a:solidFill>
          <a:schemeClr val="accent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AB19D3-90A9-40E5-BED8-289A8919A7C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Title 1">
            <a:extLst>
              <a:ext uri="{FF2B5EF4-FFF2-40B4-BE49-F238E27FC236}">
                <a16:creationId xmlns:a16="http://schemas.microsoft.com/office/drawing/2014/main" id="{4AD247D9-20CF-4BAD-906D-66DB8B85270B}"/>
              </a:ext>
            </a:extLst>
          </p:cNvPr>
          <p:cNvSpPr>
            <a:spLocks noGrp="1"/>
          </p:cNvSpPr>
          <p:nvPr>
            <p:ph type="title"/>
          </p:nvPr>
        </p:nvSpPr>
        <p:spPr>
          <a:xfrm>
            <a:off x="5963479" y="596393"/>
            <a:ext cx="5618922" cy="1542507"/>
          </a:xfrm>
        </p:spPr>
        <p:txBody>
          <a:bodyPr rtlCol="0"/>
          <a:lstStyle>
            <a:lvl1pPr>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16" name="Picture Placeholder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0" y="-1"/>
            <a:ext cx="51816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rtlCol="0">
            <a:noAutofit/>
          </a:bodyPr>
          <a:lstStyle/>
          <a:p>
            <a:pPr rtl="0"/>
            <a:r>
              <a:rPr lang="en-US"/>
              <a:t>Click icon to add picture</a:t>
            </a:r>
            <a:endParaRPr lang="en-GB"/>
          </a:p>
        </p:txBody>
      </p:sp>
      <p:sp>
        <p:nvSpPr>
          <p:cNvPr id="13" name="Content Placeholder 2">
            <a:extLst>
              <a:ext uri="{FF2B5EF4-FFF2-40B4-BE49-F238E27FC236}">
                <a16:creationId xmlns:a16="http://schemas.microsoft.com/office/drawing/2014/main" id="{E5EAFE93-40B7-4FF8-BEE7-E39911ECD80B}"/>
              </a:ext>
            </a:extLst>
          </p:cNvPr>
          <p:cNvSpPr>
            <a:spLocks noGrp="1"/>
          </p:cNvSpPr>
          <p:nvPr>
            <p:ph idx="1"/>
          </p:nvPr>
        </p:nvSpPr>
        <p:spPr>
          <a:xfrm>
            <a:off x="5963478" y="2138901"/>
            <a:ext cx="5618922" cy="4033299"/>
          </a:xfrm>
        </p:spPr>
        <p:txBody>
          <a:bodyPr rtlCol="0">
            <a:normAutofit/>
          </a:bodyPr>
          <a:lstStyle>
            <a:lvl1pPr>
              <a:buNone/>
              <a:defRPr>
                <a:solidFill>
                  <a:schemeClr val="bg2"/>
                </a:solidFill>
              </a:defRPr>
            </a:lvl1pPr>
          </a:lstStyle>
          <a:p>
            <a:pPr lvl="0" rtl="0"/>
            <a:r>
              <a:rPr lang="en-US">
                <a:solidFill>
                  <a:srgbClr val="FFFFFF"/>
                </a:solidFill>
              </a:rPr>
              <a:t>Click to edit Master text styles</a:t>
            </a:r>
          </a:p>
        </p:txBody>
      </p:sp>
      <p:sp>
        <p:nvSpPr>
          <p:cNvPr id="14" name="Freeform: Shape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8" name="Freeform: Shape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lvl1pPr>
              <a:defRPr>
                <a:solidFill>
                  <a:schemeClr val="bg2"/>
                </a:solidFill>
              </a:defRPr>
            </a:lvl1pPr>
          </a:lstStyle>
          <a:p>
            <a:pPr rtl="0"/>
            <a:r>
              <a:rPr lang="en-GB"/>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32860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
        <p:nvSpPr>
          <p:cNvPr id="10" name="Title 1">
            <a:extLst>
              <a:ext uri="{FF2B5EF4-FFF2-40B4-BE49-F238E27FC236}">
                <a16:creationId xmlns:a16="http://schemas.microsoft.com/office/drawing/2014/main" id="{A2D13D15-77CA-4B50-9E08-0F58009A8EAB}"/>
              </a:ext>
            </a:extLst>
          </p:cNvPr>
          <p:cNvSpPr>
            <a:spLocks noGrp="1"/>
          </p:cNvSpPr>
          <p:nvPr>
            <p:ph type="ctrTitle"/>
          </p:nvPr>
        </p:nvSpPr>
        <p:spPr>
          <a:xfrm>
            <a:off x="2067635" y="4626592"/>
            <a:ext cx="8600365" cy="1224926"/>
          </a:xfrm>
        </p:spPr>
        <p:txBody>
          <a:bodyPr rtlCol="0" anchor="b">
            <a:noAutofit/>
          </a:bodyPr>
          <a:lstStyle/>
          <a:p>
            <a:pPr rtl="0"/>
            <a:r>
              <a:rPr lang="en-US" sz="4400">
                <a:solidFill>
                  <a:srgbClr val="FFFFFF"/>
                </a:solidFill>
              </a:rPr>
              <a:t>Click to edit Master title style</a:t>
            </a:r>
            <a:endParaRPr lang="en-GB" sz="4400">
              <a:solidFill>
                <a:srgbClr val="FFFFFF"/>
              </a:solidFill>
            </a:endParaRPr>
          </a:p>
        </p:txBody>
      </p:sp>
      <p:sp>
        <p:nvSpPr>
          <p:cNvPr id="11" name="Subtitle 2">
            <a:extLst>
              <a:ext uri="{FF2B5EF4-FFF2-40B4-BE49-F238E27FC236}">
                <a16:creationId xmlns:a16="http://schemas.microsoft.com/office/drawing/2014/main" id="{FBB8E73D-B3E6-4E0A-8295-A9EB1572286C}"/>
              </a:ext>
            </a:extLst>
          </p:cNvPr>
          <p:cNvSpPr>
            <a:spLocks noGrp="1"/>
          </p:cNvSpPr>
          <p:nvPr>
            <p:ph type="subTitle" idx="1"/>
          </p:nvPr>
        </p:nvSpPr>
        <p:spPr>
          <a:xfrm>
            <a:off x="2067636" y="5936776"/>
            <a:ext cx="6660107" cy="625497"/>
          </a:xfrm>
        </p:spPr>
        <p:txBody>
          <a:bodyPr rtlCol="0">
            <a:normAutofit/>
          </a:bodyPr>
          <a:lstStyle/>
          <a:p>
            <a:pPr rtl="0"/>
            <a:r>
              <a:rPr lang="en-US" sz="1400">
                <a:solidFill>
                  <a:srgbClr val="FFFFFF"/>
                </a:solidFill>
              </a:rPr>
              <a:t>Click to edit Master subtitle style</a:t>
            </a:r>
            <a:endParaRPr lang="en-GB" sz="1400">
              <a:solidFill>
                <a:srgbClr val="FFFFFF"/>
              </a:solidFill>
            </a:endParaRPr>
          </a:p>
        </p:txBody>
      </p:sp>
    </p:spTree>
    <p:extLst>
      <p:ext uri="{BB962C8B-B14F-4D97-AF65-F5344CB8AC3E}">
        <p14:creationId xmlns:p14="http://schemas.microsoft.com/office/powerpoint/2010/main" val="306798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rtlCol="0" anchor="b">
            <a:normAutofit/>
          </a:bodyPr>
          <a:lstStyle>
            <a:lvl1pPr algn="l">
              <a:lnSpc>
                <a:spcPct val="100000"/>
              </a:lnSpc>
              <a:defRPr sz="5400"/>
            </a:lvl1pPr>
          </a:lstStyle>
          <a:p>
            <a:pPr rtl="0"/>
            <a:r>
              <a:rPr lang="en-US"/>
              <a:t>Click to edit Master title style</a:t>
            </a:r>
            <a:endParaRPr lang="en-GB"/>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rtlCol="0">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GB"/>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rtlCol="0"/>
          <a:lstStyle>
            <a:lvl1pPr>
              <a:defRPr>
                <a:solidFill>
                  <a:schemeClr val="bg2"/>
                </a:solidFill>
              </a:defRPr>
            </a:lvl1pPr>
          </a:lstStyle>
          <a:p>
            <a:pPr rtl="0"/>
            <a:r>
              <a:rPr lang="en-GB"/>
              <a:t>2/8/20XX</a:t>
            </a: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426370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rtlCol="0" anchor="b">
            <a:normAutofit/>
          </a:bodyPr>
          <a:lstStyle>
            <a:lvl1pPr>
              <a:defRPr sz="5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411001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rtlCol="0"/>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221212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rtlCol="0"/>
          <a:lstStyle/>
          <a:p>
            <a:pPr rtl="0"/>
            <a:r>
              <a:rPr lang="en-US"/>
              <a:t>Click to edit Master title style</a:t>
            </a:r>
            <a:endParaRPr lang="en-GB"/>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rtlCol="0"/>
          <a:lstStyle/>
          <a:p>
            <a:pPr rtl="0"/>
            <a:r>
              <a:rPr lang="en-GB"/>
              <a:t>Sample Footer Text</a:t>
            </a: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52157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977714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endParaRPr lang="en-GB"/>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lang="en-GB"/>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64736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8" name="Title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rtlCol="0"/>
          <a:lstStyle>
            <a:lvl1pPr>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20" name="Content Placeholder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rtlCol="0">
            <a:normAutofit/>
          </a:bodyPr>
          <a:lstStyle>
            <a:lvl1pPr>
              <a:buNone/>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p>
            <a:pPr rtl="0"/>
            <a:r>
              <a:rPr lang="en-GB"/>
              <a:t>Sample Footer Text</a:t>
            </a:r>
          </a:p>
        </p:txBody>
      </p:sp>
      <p:sp>
        <p:nvSpPr>
          <p:cNvPr id="24" name="Picture Placeholder 23">
            <a:extLst>
              <a:ext uri="{FF2B5EF4-FFF2-40B4-BE49-F238E27FC236}">
                <a16:creationId xmlns:a16="http://schemas.microsoft.com/office/drawing/2014/main" id="{D5749D8A-F20A-4228-9136-5891AE0352B9}"/>
              </a:ext>
            </a:extLst>
          </p:cNvPr>
          <p:cNvSpPr>
            <a:spLocks noGrp="1"/>
          </p:cNvSpPr>
          <p:nvPr>
            <p:ph type="pic" sz="quarter" idx="13"/>
          </p:nvPr>
        </p:nvSpPr>
        <p:spPr>
          <a:xfrm>
            <a:off x="6514166" y="-1798"/>
            <a:ext cx="2846566" cy="2872294"/>
          </a:xfrm>
          <a:custGeom>
            <a:avLst/>
            <a:gdLst>
              <a:gd name="connsiteX0" fmla="*/ 2797 w 2846566"/>
              <a:gd name="connsiteY0" fmla="*/ 0 h 2838450"/>
              <a:gd name="connsiteX1" fmla="*/ 2846566 w 2846566"/>
              <a:gd name="connsiteY1" fmla="*/ 0 h 2838450"/>
              <a:gd name="connsiteX2" fmla="*/ 2846566 w 2846566"/>
              <a:gd name="connsiteY2" fmla="*/ 2838450 h 2838450"/>
              <a:gd name="connsiteX3" fmla="*/ 2091122 w 2846566"/>
              <a:gd name="connsiteY3" fmla="*/ 2838450 h 2838450"/>
              <a:gd name="connsiteX4" fmla="*/ 1974232 w 2846566"/>
              <a:gd name="connsiteY4" fmla="*/ 2820914 h 2838450"/>
              <a:gd name="connsiteX5" fmla="*/ 0 w 2846566"/>
              <a:gd name="connsiteY5" fmla="*/ 404262 h 2838450"/>
              <a:gd name="connsiteX6" fmla="*/ 2797 w 2846566"/>
              <a:gd name="connsiteY6" fmla="*/ 29322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66" h="2838450">
                <a:moveTo>
                  <a:pt x="2797" y="0"/>
                </a:moveTo>
                <a:lnTo>
                  <a:pt x="2846566" y="0"/>
                </a:lnTo>
                <a:lnTo>
                  <a:pt x="2846566" y="2838450"/>
                </a:lnTo>
                <a:lnTo>
                  <a:pt x="2091122" y="2838450"/>
                </a:lnTo>
                <a:lnTo>
                  <a:pt x="1974232" y="2820914"/>
                </a:lnTo>
                <a:cubicBezTo>
                  <a:pt x="848632" y="2597020"/>
                  <a:pt x="0" y="1600146"/>
                  <a:pt x="0" y="404262"/>
                </a:cubicBezTo>
                <a:lnTo>
                  <a:pt x="2797" y="293225"/>
                </a:lnTo>
                <a:close/>
              </a:path>
            </a:pathLst>
          </a:custGeom>
          <a:solidFill>
            <a:schemeClr val="accent6"/>
          </a:solidFill>
        </p:spPr>
        <p:txBody>
          <a:bodyPr wrap="square" rtlCol="0">
            <a:noAutofit/>
          </a:bodyPr>
          <a:lstStyle>
            <a:lvl1pPr algn="r">
              <a:defRPr/>
            </a:lvl1pPr>
          </a:lstStyle>
          <a:p>
            <a:pPr rtl="0"/>
            <a:r>
              <a:rPr lang="en-US"/>
              <a:t>Click icon to add picture</a:t>
            </a:r>
            <a:endParaRPr lang="en-GB"/>
          </a:p>
        </p:txBody>
      </p:sp>
      <p:sp>
        <p:nvSpPr>
          <p:cNvPr id="27" name="Picture Placeholder 26">
            <a:extLst>
              <a:ext uri="{FF2B5EF4-FFF2-40B4-BE49-F238E27FC236}">
                <a16:creationId xmlns:a16="http://schemas.microsoft.com/office/drawing/2014/main" id="{4A3C6DC1-25FD-4947-8211-89B20E599AE3}"/>
              </a:ext>
            </a:extLst>
          </p:cNvPr>
          <p:cNvSpPr>
            <a:spLocks noGrp="1"/>
          </p:cNvSpPr>
          <p:nvPr>
            <p:ph type="pic" sz="quarter" idx="14"/>
          </p:nvPr>
        </p:nvSpPr>
        <p:spPr>
          <a:xfrm>
            <a:off x="9360733" y="-1798"/>
            <a:ext cx="2826990" cy="2854594"/>
          </a:xfrm>
          <a:custGeom>
            <a:avLst/>
            <a:gdLst>
              <a:gd name="connsiteX0" fmla="*/ 0 w 2826990"/>
              <a:gd name="connsiteY0" fmla="*/ 0 h 2854594"/>
              <a:gd name="connsiteX1" fmla="*/ 2826990 w 2826990"/>
              <a:gd name="connsiteY1" fmla="*/ 0 h 2854594"/>
              <a:gd name="connsiteX2" fmla="*/ 2826990 w 2826990"/>
              <a:gd name="connsiteY2" fmla="*/ 2854594 h 2854594"/>
              <a:gd name="connsiteX3" fmla="*/ 0 w 2826990"/>
              <a:gd name="connsiteY3" fmla="*/ 2854594 h 2854594"/>
            </a:gdLst>
            <a:ahLst/>
            <a:cxnLst>
              <a:cxn ang="0">
                <a:pos x="connsiteX0" y="connsiteY0"/>
              </a:cxn>
              <a:cxn ang="0">
                <a:pos x="connsiteX1" y="connsiteY1"/>
              </a:cxn>
              <a:cxn ang="0">
                <a:pos x="connsiteX2" y="connsiteY2"/>
              </a:cxn>
              <a:cxn ang="0">
                <a:pos x="connsiteX3" y="connsiteY3"/>
              </a:cxn>
            </a:cxnLst>
            <a:rect l="l" t="t" r="r" b="b"/>
            <a:pathLst>
              <a:path w="2826990" h="2854594">
                <a:moveTo>
                  <a:pt x="0" y="0"/>
                </a:moveTo>
                <a:lnTo>
                  <a:pt x="2826990" y="0"/>
                </a:lnTo>
                <a:lnTo>
                  <a:pt x="2826990" y="2854594"/>
                </a:lnTo>
                <a:lnTo>
                  <a:pt x="0" y="2854594"/>
                </a:lnTo>
                <a:close/>
              </a:path>
            </a:pathLst>
          </a:custGeom>
          <a:solidFill>
            <a:schemeClr val="accent6">
              <a:lumMod val="60000"/>
              <a:lumOff val="40000"/>
            </a:schemeClr>
          </a:solidFill>
        </p:spPr>
        <p:txBody>
          <a:bodyPr wrap="square" rtlCol="0">
            <a:noAutofit/>
          </a:bodyPr>
          <a:lstStyle/>
          <a:p>
            <a:pPr rtl="0"/>
            <a:r>
              <a:rPr lang="en-US"/>
              <a:t>Click icon to add picture</a:t>
            </a:r>
            <a:endParaRPr lang="en-GB"/>
          </a:p>
        </p:txBody>
      </p:sp>
      <p:sp>
        <p:nvSpPr>
          <p:cNvPr id="30" name="Picture Placeholder 29">
            <a:extLst>
              <a:ext uri="{FF2B5EF4-FFF2-40B4-BE49-F238E27FC236}">
                <a16:creationId xmlns:a16="http://schemas.microsoft.com/office/drawing/2014/main" id="{53C819AA-E73C-44C7-9928-5E1A8A22BC5F}"/>
              </a:ext>
            </a:extLst>
          </p:cNvPr>
          <p:cNvSpPr>
            <a:spLocks noGrp="1"/>
          </p:cNvSpPr>
          <p:nvPr>
            <p:ph type="pic" sz="quarter" idx="15"/>
          </p:nvPr>
        </p:nvSpPr>
        <p:spPr>
          <a:xfrm>
            <a:off x="6514169" y="2856391"/>
            <a:ext cx="2846565" cy="4001609"/>
          </a:xfrm>
          <a:custGeom>
            <a:avLst/>
            <a:gdLst>
              <a:gd name="connsiteX0" fmla="*/ 2436721 w 2846565"/>
              <a:gd name="connsiteY0" fmla="*/ 0 h 4001609"/>
              <a:gd name="connsiteX1" fmla="*/ 2846565 w 2846565"/>
              <a:gd name="connsiteY1" fmla="*/ 0 h 4001609"/>
              <a:gd name="connsiteX2" fmla="*/ 2846565 w 2846565"/>
              <a:gd name="connsiteY2" fmla="*/ 4001609 h 4001609"/>
              <a:gd name="connsiteX3" fmla="*/ 2796 w 2846565"/>
              <a:gd name="connsiteY3" fmla="*/ 4001608 h 4001609"/>
              <a:gd name="connsiteX4" fmla="*/ 2796 w 2846565"/>
              <a:gd name="connsiteY4" fmla="*/ 2564348 h 4001609"/>
              <a:gd name="connsiteX5" fmla="*/ 0 w 2846565"/>
              <a:gd name="connsiteY5" fmla="*/ 2453758 h 4001609"/>
              <a:gd name="connsiteX6" fmla="*/ 2202875 w 2846565"/>
              <a:gd name="connsiteY6" fmla="*/ 12668 h 4001609"/>
              <a:gd name="connsiteX7" fmla="*/ 2436721 w 2846565"/>
              <a:gd name="connsiteY7" fmla="*/ 860 h 40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565" h="4001609">
                <a:moveTo>
                  <a:pt x="2436721" y="0"/>
                </a:moveTo>
                <a:lnTo>
                  <a:pt x="2846565" y="0"/>
                </a:lnTo>
                <a:lnTo>
                  <a:pt x="2846565" y="4001609"/>
                </a:lnTo>
                <a:lnTo>
                  <a:pt x="2796" y="4001608"/>
                </a:lnTo>
                <a:lnTo>
                  <a:pt x="2796" y="2564348"/>
                </a:lnTo>
                <a:lnTo>
                  <a:pt x="0" y="2453758"/>
                </a:lnTo>
                <a:cubicBezTo>
                  <a:pt x="0" y="1183283"/>
                  <a:pt x="965553" y="138326"/>
                  <a:pt x="2202875" y="12668"/>
                </a:cubicBezTo>
                <a:lnTo>
                  <a:pt x="2436721" y="860"/>
                </a:lnTo>
                <a:close/>
              </a:path>
            </a:pathLst>
          </a:custGeom>
          <a:solidFill>
            <a:schemeClr val="accent6">
              <a:lumMod val="60000"/>
              <a:lumOff val="40000"/>
            </a:schemeClr>
          </a:solidFill>
        </p:spPr>
        <p:txBody>
          <a:bodyPr wrap="square" rtlCol="0">
            <a:noAutofit/>
          </a:bodyPr>
          <a:lstStyle>
            <a:lvl1pPr algn="r">
              <a:defRPr/>
            </a:lvl1pPr>
          </a:lstStyle>
          <a:p>
            <a:pPr rtl="0"/>
            <a:r>
              <a:rPr lang="en-US"/>
              <a:t>Click icon to add picture</a:t>
            </a:r>
            <a:endParaRPr lang="en-GB"/>
          </a:p>
        </p:txBody>
      </p:sp>
      <p:sp>
        <p:nvSpPr>
          <p:cNvPr id="33" name="Picture Placeholder 32">
            <a:extLst>
              <a:ext uri="{FF2B5EF4-FFF2-40B4-BE49-F238E27FC236}">
                <a16:creationId xmlns:a16="http://schemas.microsoft.com/office/drawing/2014/main" id="{64635F40-0058-44E0-95CD-8FFAE1876473}"/>
              </a:ext>
            </a:extLst>
          </p:cNvPr>
          <p:cNvSpPr>
            <a:spLocks noGrp="1"/>
          </p:cNvSpPr>
          <p:nvPr>
            <p:ph type="pic" sz="quarter" idx="16"/>
          </p:nvPr>
        </p:nvSpPr>
        <p:spPr>
          <a:xfrm>
            <a:off x="9356456" y="2828943"/>
            <a:ext cx="2835544" cy="4038805"/>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accent6"/>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212057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 name="Freeform: Shape 7">
            <a:extLst>
              <a:ext uri="{FF2B5EF4-FFF2-40B4-BE49-F238E27FC236}">
                <a16:creationId xmlns:a16="http://schemas.microsoft.com/office/drawing/2014/main" id="{05C258CF-58AC-4C7A-A953-392693E55383}"/>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Freeform: Shape 8">
            <a:extLst>
              <a:ext uri="{FF2B5EF4-FFF2-40B4-BE49-F238E27FC236}">
                <a16:creationId xmlns:a16="http://schemas.microsoft.com/office/drawing/2014/main" id="{5F9CDC83-34B8-4E32-84EC-92854CEE4996}"/>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 name="Title 1">
            <a:extLst>
              <a:ext uri="{FF2B5EF4-FFF2-40B4-BE49-F238E27FC236}">
                <a16:creationId xmlns:a16="http://schemas.microsoft.com/office/drawing/2014/main" id="{21E215A6-E6FC-4D5A-9881-E87CC750741B}"/>
              </a:ext>
            </a:extLst>
          </p:cNvPr>
          <p:cNvSpPr>
            <a:spLocks noGrp="1"/>
          </p:cNvSpPr>
          <p:nvPr>
            <p:ph type="title"/>
          </p:nvPr>
        </p:nvSpPr>
        <p:spPr>
          <a:xfrm>
            <a:off x="2743200" y="1"/>
            <a:ext cx="9432315" cy="2198972"/>
          </a:xfrm>
          <a:custGeom>
            <a:avLst/>
            <a:gdLst>
              <a:gd name="connsiteX0" fmla="*/ 0 w 10240035"/>
              <a:gd name="connsiteY0" fmla="*/ 0 h 2198971"/>
              <a:gd name="connsiteX1" fmla="*/ 10240035 w 10240035"/>
              <a:gd name="connsiteY1" fmla="*/ 0 h 2198971"/>
              <a:gd name="connsiteX2" fmla="*/ 10240035 w 10240035"/>
              <a:gd name="connsiteY2" fmla="*/ 0 h 2198971"/>
              <a:gd name="connsiteX3" fmla="*/ 10240035 w 10240035"/>
              <a:gd name="connsiteY3" fmla="*/ 1099486 h 2198971"/>
              <a:gd name="connsiteX4" fmla="*/ 9140549 w 10240035"/>
              <a:gd name="connsiteY4" fmla="*/ 2198972 h 2198971"/>
              <a:gd name="connsiteX5" fmla="*/ 1099486 w 10240035"/>
              <a:gd name="connsiteY5" fmla="*/ 2198971 h 2198971"/>
              <a:gd name="connsiteX6" fmla="*/ 0 w 10240035"/>
              <a:gd name="connsiteY6" fmla="*/ 1099485 h 2198971"/>
              <a:gd name="connsiteX7" fmla="*/ 0 w 10240035"/>
              <a:gd name="connsiteY7" fmla="*/ 0 h 2198971"/>
              <a:gd name="connsiteX8" fmla="*/ 0 w 10240035"/>
              <a:gd name="connsiteY8" fmla="*/ 0 h 2198971"/>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89670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698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317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661291"/>
              <a:gd name="connsiteY0" fmla="*/ 0 h 2198972"/>
              <a:gd name="connsiteX1" fmla="*/ 10240035 w 10661291"/>
              <a:gd name="connsiteY1" fmla="*/ 0 h 2198972"/>
              <a:gd name="connsiteX2" fmla="*/ 7951829 w 10661291"/>
              <a:gd name="connsiteY2" fmla="*/ 2198972 h 2198972"/>
              <a:gd name="connsiteX3" fmla="*/ 1099486 w 10661291"/>
              <a:gd name="connsiteY3" fmla="*/ 2198971 h 2198972"/>
              <a:gd name="connsiteX4" fmla="*/ 0 w 10661291"/>
              <a:gd name="connsiteY4" fmla="*/ 1099485 h 2198972"/>
              <a:gd name="connsiteX5" fmla="*/ 0 w 10661291"/>
              <a:gd name="connsiteY5" fmla="*/ 0 h 2198972"/>
              <a:gd name="connsiteX6" fmla="*/ 0 w 10661291"/>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0 w 10240035"/>
              <a:gd name="connsiteY5" fmla="*/ 0 h 2198972"/>
              <a:gd name="connsiteX0" fmla="*/ 80772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807720 w 10240035"/>
              <a:gd name="connsiteY5" fmla="*/ 0 h 2198972"/>
              <a:gd name="connsiteX0" fmla="*/ 900020 w 10332335"/>
              <a:gd name="connsiteY0" fmla="*/ 0 h 2198972"/>
              <a:gd name="connsiteX1" fmla="*/ 10332335 w 10332335"/>
              <a:gd name="connsiteY1" fmla="*/ 0 h 2198972"/>
              <a:gd name="connsiteX2" fmla="*/ 8044129 w 10332335"/>
              <a:gd name="connsiteY2" fmla="*/ 2198972 h 2198972"/>
              <a:gd name="connsiteX3" fmla="*/ 1191786 w 10332335"/>
              <a:gd name="connsiteY3" fmla="*/ 2198971 h 2198972"/>
              <a:gd name="connsiteX4" fmla="*/ 900020 w 10332335"/>
              <a:gd name="connsiteY4" fmla="*/ 0 h 2198972"/>
              <a:gd name="connsiteX0" fmla="*/ 325154 w 9757469"/>
              <a:gd name="connsiteY0" fmla="*/ 0 h 2198972"/>
              <a:gd name="connsiteX1" fmla="*/ 9757469 w 9757469"/>
              <a:gd name="connsiteY1" fmla="*/ 0 h 2198972"/>
              <a:gd name="connsiteX2" fmla="*/ 7469263 w 9757469"/>
              <a:gd name="connsiteY2" fmla="*/ 2198972 h 2198972"/>
              <a:gd name="connsiteX3" fmla="*/ 616920 w 9757469"/>
              <a:gd name="connsiteY3" fmla="*/ 2198971 h 2198972"/>
              <a:gd name="connsiteX4" fmla="*/ 325154 w 9757469"/>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291766 w 9432315"/>
              <a:gd name="connsiteY3" fmla="*/ 2198971 h 2198972"/>
              <a:gd name="connsiteX4" fmla="*/ 0 w 9432315"/>
              <a:gd name="connsiteY4" fmla="*/ 0 h 2198972"/>
              <a:gd name="connsiteX0" fmla="*/ 69347 w 9501662"/>
              <a:gd name="connsiteY0" fmla="*/ 0 h 2198972"/>
              <a:gd name="connsiteX1" fmla="*/ 9501662 w 9501662"/>
              <a:gd name="connsiteY1" fmla="*/ 0 h 2198972"/>
              <a:gd name="connsiteX2" fmla="*/ 7213456 w 9501662"/>
              <a:gd name="connsiteY2" fmla="*/ 2198972 h 2198972"/>
              <a:gd name="connsiteX3" fmla="*/ 86793 w 9501662"/>
              <a:gd name="connsiteY3" fmla="*/ 2198971 h 2198972"/>
              <a:gd name="connsiteX4" fmla="*/ 69347 w 9501662"/>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17446 w 9432315"/>
              <a:gd name="connsiteY3" fmla="*/ 2198971 h 2198972"/>
              <a:gd name="connsiteX4" fmla="*/ 0 w 9432315"/>
              <a:gd name="connsiteY4" fmla="*/ 0 h 219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2315" h="2198972">
                <a:moveTo>
                  <a:pt x="0" y="0"/>
                </a:moveTo>
                <a:lnTo>
                  <a:pt x="9432315" y="0"/>
                </a:lnTo>
                <a:cubicBezTo>
                  <a:pt x="9248860" y="1235175"/>
                  <a:pt x="8210334" y="2137277"/>
                  <a:pt x="7144109" y="2198972"/>
                </a:cubicBezTo>
                <a:lnTo>
                  <a:pt x="17446" y="2198971"/>
                </a:lnTo>
                <a:cubicBezTo>
                  <a:pt x="30721" y="1146676"/>
                  <a:pt x="575" y="838935"/>
                  <a:pt x="0" y="0"/>
                </a:cubicBezTo>
                <a:close/>
              </a:path>
            </a:pathLst>
          </a:custGeom>
          <a:solidFill>
            <a:schemeClr val="accent2">
              <a:alpha val="80000"/>
            </a:schemeClr>
          </a:solidFill>
        </p:spPr>
        <p:txBody>
          <a:bodyPr rtlCol="0"/>
          <a:lstStyle>
            <a:lvl1pPr marL="548640">
              <a:lnSpc>
                <a:spcPct val="100000"/>
              </a:lnSpc>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18" name="Picture Placeholder 17">
            <a:extLst>
              <a:ext uri="{FF2B5EF4-FFF2-40B4-BE49-F238E27FC236}">
                <a16:creationId xmlns:a16="http://schemas.microsoft.com/office/drawing/2014/main" id="{704EC18E-B48D-4AD7-A5B5-3D57255D1A23}"/>
              </a:ext>
            </a:extLst>
          </p:cNvPr>
          <p:cNvSpPr>
            <a:spLocks noGrp="1"/>
          </p:cNvSpPr>
          <p:nvPr>
            <p:ph type="pic" sz="quarter" idx="13"/>
          </p:nvPr>
        </p:nvSpPr>
        <p:spPr>
          <a:xfrm>
            <a:off x="-16483" y="0"/>
            <a:ext cx="2773332" cy="2202508"/>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solidFill>
        </p:spPr>
        <p:txBody>
          <a:bodyPr wrap="square" rtlCol="0">
            <a:noAutofit/>
          </a:bodyPr>
          <a:lstStyle/>
          <a:p>
            <a:pPr rtl="0"/>
            <a:r>
              <a:rPr lang="en-US"/>
              <a:t>Click icon to add picture</a:t>
            </a:r>
            <a:endParaRPr lang="en-GB"/>
          </a:p>
        </p:txBody>
      </p:sp>
      <p:sp>
        <p:nvSpPr>
          <p:cNvPr id="21" name="Picture Placeholder 20">
            <a:extLst>
              <a:ext uri="{FF2B5EF4-FFF2-40B4-BE49-F238E27FC236}">
                <a16:creationId xmlns:a16="http://schemas.microsoft.com/office/drawing/2014/main" id="{FAE5A08C-2BA6-4754-806E-3BEAE8D2EC19}"/>
              </a:ext>
            </a:extLst>
          </p:cNvPr>
          <p:cNvSpPr>
            <a:spLocks noGrp="1"/>
          </p:cNvSpPr>
          <p:nvPr>
            <p:ph type="pic" sz="quarter" idx="14"/>
          </p:nvPr>
        </p:nvSpPr>
        <p:spPr>
          <a:xfrm>
            <a:off x="-16484" y="2202508"/>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60000"/>
              <a:lumOff val="40000"/>
            </a:schemeClr>
          </a:solidFill>
        </p:spPr>
        <p:txBody>
          <a:bodyPr wrap="square" rtlCol="0">
            <a:noAutofit/>
          </a:bodyPr>
          <a:lstStyle/>
          <a:p>
            <a:pPr rtl="0"/>
            <a:r>
              <a:rPr lang="en-US"/>
              <a:t>Click icon to add picture</a:t>
            </a:r>
            <a:endParaRPr lang="en-GB"/>
          </a:p>
        </p:txBody>
      </p:sp>
      <p:sp>
        <p:nvSpPr>
          <p:cNvPr id="25" name="Picture Placeholder 24">
            <a:extLst>
              <a:ext uri="{FF2B5EF4-FFF2-40B4-BE49-F238E27FC236}">
                <a16:creationId xmlns:a16="http://schemas.microsoft.com/office/drawing/2014/main" id="{BBE1FA0E-416C-4623-840A-A04A5237BCF4}"/>
              </a:ext>
            </a:extLst>
          </p:cNvPr>
          <p:cNvSpPr>
            <a:spLocks noGrp="1"/>
          </p:cNvSpPr>
          <p:nvPr>
            <p:ph type="pic" sz="quarter" idx="15"/>
          </p:nvPr>
        </p:nvSpPr>
        <p:spPr>
          <a:xfrm>
            <a:off x="-16484" y="4530254"/>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solidFill>
        </p:spPr>
        <p:txBody>
          <a:bodyPr wrap="square" rtlCol="0">
            <a:noAutofit/>
          </a:bodyPr>
          <a:lstStyle/>
          <a:p>
            <a:pPr rtl="0"/>
            <a:r>
              <a:rPr lang="en-US"/>
              <a:t>Click icon to add picture</a:t>
            </a:r>
            <a:endParaRPr lang="en-GB"/>
          </a:p>
        </p:txBody>
      </p:sp>
      <p:sp>
        <p:nvSpPr>
          <p:cNvPr id="17" name="Content Placeholder 2">
            <a:extLst>
              <a:ext uri="{FF2B5EF4-FFF2-40B4-BE49-F238E27FC236}">
                <a16:creationId xmlns:a16="http://schemas.microsoft.com/office/drawing/2014/main" id="{03BD1FF0-3229-401F-AEC3-09AE70428EF2}"/>
              </a:ext>
            </a:extLst>
          </p:cNvPr>
          <p:cNvSpPr>
            <a:spLocks noGrp="1"/>
          </p:cNvSpPr>
          <p:nvPr>
            <p:ph idx="1"/>
          </p:nvPr>
        </p:nvSpPr>
        <p:spPr>
          <a:xfrm>
            <a:off x="3352800" y="2794177"/>
            <a:ext cx="7476460" cy="3382786"/>
          </a:xfrm>
        </p:spPr>
        <p:txBody>
          <a:bodyPr rtlCol="0"/>
          <a:lstStyle>
            <a:lvl1pPr marL="0" indent="0">
              <a:buNone/>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lvl1pPr>
              <a:defRPr>
                <a:solidFill>
                  <a:schemeClr val="bg2"/>
                </a:solidFill>
              </a:defRPr>
            </a:lvl1pPr>
          </a:lstStyle>
          <a:p>
            <a:pPr rtl="0"/>
            <a:r>
              <a:rPr lang="en-GB"/>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accent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accent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40805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55B30B-7677-4AAC-9890-81A7EFF6BF4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 name="Rectangle 7">
            <a:extLst>
              <a:ext uri="{FF2B5EF4-FFF2-40B4-BE49-F238E27FC236}">
                <a16:creationId xmlns:a16="http://schemas.microsoft.com/office/drawing/2014/main" id="{36E5F686-1654-4CE7-8DA0-0D626B36E1E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Title 1">
            <a:extLst>
              <a:ext uri="{FF2B5EF4-FFF2-40B4-BE49-F238E27FC236}">
                <a16:creationId xmlns:a16="http://schemas.microsoft.com/office/drawing/2014/main" id="{CAA6281C-6C47-45BE-9BDA-1518A016E938}"/>
              </a:ext>
            </a:extLst>
          </p:cNvPr>
          <p:cNvSpPr>
            <a:spLocks noGrp="1"/>
          </p:cNvSpPr>
          <p:nvPr>
            <p:ph type="ctrTitle"/>
          </p:nvPr>
        </p:nvSpPr>
        <p:spPr>
          <a:xfrm>
            <a:off x="914400" y="685798"/>
            <a:ext cx="4770783" cy="3217461"/>
          </a:xfrm>
        </p:spPr>
        <p:txBody>
          <a:bodyPr rtlCol="0">
            <a:normAutofit/>
          </a:bodyPr>
          <a:lstStyle>
            <a:lvl1pPr>
              <a:defRPr>
                <a:solidFill>
                  <a:schemeClr val="bg2"/>
                </a:solidFill>
              </a:defRPr>
            </a:lvl1pPr>
          </a:lstStyle>
          <a:p>
            <a:pPr algn="l" rtl="0"/>
            <a:r>
              <a:rPr lang="en-US">
                <a:solidFill>
                  <a:srgbClr val="FFFFFF"/>
                </a:solidFill>
              </a:rPr>
              <a:t>Click to edit Master title style</a:t>
            </a:r>
            <a:endParaRPr lang="en-GB">
              <a:solidFill>
                <a:srgbClr val="FFFFFF"/>
              </a:solidFill>
            </a:endParaRPr>
          </a:p>
        </p:txBody>
      </p:sp>
      <p:sp>
        <p:nvSpPr>
          <p:cNvPr id="15" name="Picture Placeholder 14">
            <a:extLst>
              <a:ext uri="{FF2B5EF4-FFF2-40B4-BE49-F238E27FC236}">
                <a16:creationId xmlns:a16="http://schemas.microsoft.com/office/drawing/2014/main" id="{AC1FE5B8-D695-49EA-BEA4-B9282CC4EF89}"/>
              </a:ext>
            </a:extLst>
          </p:cNvPr>
          <p:cNvSpPr>
            <a:spLocks noGrp="1"/>
          </p:cNvSpPr>
          <p:nvPr>
            <p:ph type="pic" sz="quarter" idx="13"/>
          </p:nvPr>
        </p:nvSpPr>
        <p:spPr>
          <a:xfrm>
            <a:off x="6057901" y="1"/>
            <a:ext cx="6134099" cy="6857999"/>
          </a:xfrm>
          <a:custGeom>
            <a:avLst/>
            <a:gdLst>
              <a:gd name="connsiteX0" fmla="*/ 2378699 w 6134099"/>
              <a:gd name="connsiteY0" fmla="*/ 0 h 6857999"/>
              <a:gd name="connsiteX1" fmla="*/ 6134099 w 6134099"/>
              <a:gd name="connsiteY1" fmla="*/ 0 h 6857999"/>
              <a:gd name="connsiteX2" fmla="*/ 6134099 w 6134099"/>
              <a:gd name="connsiteY2" fmla="*/ 6857999 h 6857999"/>
              <a:gd name="connsiteX3" fmla="*/ 2401766 w 6134099"/>
              <a:gd name="connsiteY3" fmla="*/ 6857999 h 6857999"/>
              <a:gd name="connsiteX4" fmla="*/ 2397402 w 6134099"/>
              <a:gd name="connsiteY4" fmla="*/ 6856523 h 6857999"/>
              <a:gd name="connsiteX5" fmla="*/ 0 w 6134099"/>
              <a:gd name="connsiteY5" fmla="*/ 3424574 h 6857999"/>
              <a:gd name="connsiteX6" fmla="*/ 2231484 w 6134099"/>
              <a:gd name="connsiteY6" fmla="*/ 580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a:solidFill>
            <a:schemeClr val="accent6"/>
          </a:solidFill>
        </p:spPr>
        <p:txBody>
          <a:bodyPr wrap="square" rtlCol="0" anchor="ctr">
            <a:noAutofit/>
          </a:bodyPr>
          <a:lstStyle>
            <a:lvl1pPr algn="ctr">
              <a:defRPr/>
            </a:lvl1pPr>
          </a:lstStyle>
          <a:p>
            <a:pPr rtl="0"/>
            <a:r>
              <a:rPr lang="en-US"/>
              <a:t>Click icon to add picture</a:t>
            </a:r>
            <a:endParaRPr lang="en-GB"/>
          </a:p>
        </p:txBody>
      </p:sp>
      <p:sp>
        <p:nvSpPr>
          <p:cNvPr id="14" name="Subtitle 2">
            <a:extLst>
              <a:ext uri="{FF2B5EF4-FFF2-40B4-BE49-F238E27FC236}">
                <a16:creationId xmlns:a16="http://schemas.microsoft.com/office/drawing/2014/main" id="{E24FC61A-6DA9-444C-9D55-2FE464BD581F}"/>
              </a:ext>
            </a:extLst>
          </p:cNvPr>
          <p:cNvSpPr>
            <a:spLocks noGrp="1"/>
          </p:cNvSpPr>
          <p:nvPr>
            <p:ph type="subTitle" idx="1"/>
          </p:nvPr>
        </p:nvSpPr>
        <p:spPr>
          <a:xfrm>
            <a:off x="0" y="4327140"/>
            <a:ext cx="11576868" cy="2530860"/>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a:solidFill>
            <a:schemeClr val="accent2">
              <a:lumMod val="75000"/>
              <a:alpha val="80000"/>
            </a:schemeClr>
          </a:solidFill>
        </p:spPr>
        <p:txBody>
          <a:bodyPr rtlCol="0" anchor="t"/>
          <a:lstStyle>
            <a:lvl1pPr marL="914400" indent="0">
              <a:lnSpc>
                <a:spcPct val="400000"/>
              </a:lnSpc>
              <a:buNone/>
              <a:defRPr>
                <a:solidFill>
                  <a:schemeClr val="bg2"/>
                </a:solidFill>
              </a:defRPr>
            </a:lvl1pPr>
          </a:lstStyle>
          <a:p>
            <a:pPr rtl="0"/>
            <a:r>
              <a:rPr lang="en-US">
                <a:solidFill>
                  <a:srgbClr val="FFFFFF"/>
                </a:solidFill>
              </a:rPr>
              <a:t>Click to edit Master subtitle style</a:t>
            </a:r>
            <a:endParaRPr lang="en-GB">
              <a:solidFill>
                <a:srgbClr val="FFFFFF"/>
              </a:solidFill>
            </a:endParaRPr>
          </a:p>
        </p:txBody>
      </p:sp>
    </p:spTree>
    <p:extLst>
      <p:ext uri="{BB962C8B-B14F-4D97-AF65-F5344CB8AC3E}">
        <p14:creationId xmlns:p14="http://schemas.microsoft.com/office/powerpoint/2010/main" val="306390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rtlCol="0">
            <a:normAutofit/>
          </a:bodyPr>
          <a:lstStyle>
            <a:lvl1pPr>
              <a:lnSpc>
                <a:spcPct val="100000"/>
              </a:lnSpc>
              <a:defRPr sz="40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rtlCol="0">
            <a:normAutofit/>
          </a:bodyPr>
          <a:lstStyle>
            <a:lvl1pPr>
              <a:defRPr sz="2000"/>
            </a:lvl1pPr>
            <a:lvl2pPr>
              <a:defRPr sz="1800"/>
            </a:lvl2pPr>
            <a:lvl3pPr>
              <a:defRPr sz="1600"/>
            </a:lvl3pPr>
            <a:lvl4pPr>
              <a:defRPr sz="1400"/>
            </a:lvl4pPr>
            <a:lvl5pPr>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rtlCol="0"/>
          <a:lstStyle>
            <a:lvl1pPr algn="l">
              <a:defRPr>
                <a:solidFill>
                  <a:schemeClr val="accent2"/>
                </a:solidFill>
              </a:defRPr>
            </a:lvl1pPr>
          </a:lstStyle>
          <a:p>
            <a:pPr rtl="0"/>
            <a:r>
              <a:rPr lang="en-GB"/>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rtlCol="0"/>
          <a:lstStyle>
            <a:lvl1pPr algn="r">
              <a:defRPr>
                <a:solidFill>
                  <a:schemeClr val="bg2"/>
                </a:solidFill>
              </a:defRPr>
            </a:lvl1pPr>
          </a:lstStyle>
          <a:p>
            <a:pPr rtl="0"/>
            <a:r>
              <a:rPr lang="en-GB"/>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34695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rtlCol="0">
            <a:normAutofit/>
          </a:bodyPr>
          <a:lstStyle>
            <a:lvl1pPr>
              <a:lnSpc>
                <a:spcPct val="100000"/>
              </a:lnSpc>
              <a:defRPr sz="40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853440" y="1825625"/>
            <a:ext cx="1050036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rtlCol="0"/>
          <a:lstStyle>
            <a:lvl1pPr algn="l">
              <a:defRPr>
                <a:solidFill>
                  <a:schemeClr val="accent2"/>
                </a:solidFill>
              </a:defRPr>
            </a:lvl1pPr>
          </a:lstStyle>
          <a:p>
            <a:pPr rtl="0"/>
            <a:r>
              <a:rPr lang="en-GB"/>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rtlCol="0"/>
          <a:lstStyle>
            <a:lvl1pPr algn="r">
              <a:defRPr>
                <a:solidFill>
                  <a:schemeClr val="bg2"/>
                </a:solidFill>
              </a:defRPr>
            </a:lvl1pPr>
          </a:lstStyle>
          <a:p>
            <a:pPr rtl="0"/>
            <a:r>
              <a:rPr lang="en-GB"/>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394463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9F47EA1B-2641-431A-B894-4A66FC5A0484}"/>
              </a:ext>
              <a:ext uri="{C183D7F6-B498-43B3-948B-1728B52AA6E4}">
                <adec:decorative xmlns:adec="http://schemas.microsoft.com/office/drawing/2017/decorative" val="1"/>
              </a:ext>
            </a:extLst>
          </p:cNvPr>
          <p:cNvSpPr/>
          <p:nvPr userDrawn="1"/>
        </p:nvSpPr>
        <p:spPr>
          <a:xfrm rot="16200000">
            <a:off x="6246663"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8" name="Title 1">
            <a:extLst>
              <a:ext uri="{FF2B5EF4-FFF2-40B4-BE49-F238E27FC236}">
                <a16:creationId xmlns:a16="http://schemas.microsoft.com/office/drawing/2014/main" id="{F21A2820-A76E-454D-9A0E-F8F7B2136764}"/>
              </a:ext>
            </a:extLst>
          </p:cNvPr>
          <p:cNvSpPr>
            <a:spLocks noGrp="1"/>
          </p:cNvSpPr>
          <p:nvPr>
            <p:ph type="ctrTitle"/>
          </p:nvPr>
        </p:nvSpPr>
        <p:spPr>
          <a:xfrm>
            <a:off x="1249327" y="919717"/>
            <a:ext cx="5761074" cy="3423684"/>
          </a:xfrm>
        </p:spPr>
        <p:txBody>
          <a:bodyPr rtlCol="0" anchor="b"/>
          <a:lstStyle>
            <a:lvl1pPr>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9" name="Subtitle 2">
            <a:extLst>
              <a:ext uri="{FF2B5EF4-FFF2-40B4-BE49-F238E27FC236}">
                <a16:creationId xmlns:a16="http://schemas.microsoft.com/office/drawing/2014/main" id="{0ED9A69A-6A32-4722-924D-7FEFEA9195BD}"/>
              </a:ext>
            </a:extLst>
          </p:cNvPr>
          <p:cNvSpPr>
            <a:spLocks noGrp="1"/>
          </p:cNvSpPr>
          <p:nvPr>
            <p:ph type="subTitle" idx="1"/>
          </p:nvPr>
        </p:nvSpPr>
        <p:spPr>
          <a:xfrm>
            <a:off x="1249327" y="4795284"/>
            <a:ext cx="4846674" cy="1084522"/>
          </a:xfrm>
        </p:spPr>
        <p:txBody>
          <a:bodyPr rtlCol="0"/>
          <a:lstStyle>
            <a:lvl1pPr>
              <a:buNone/>
              <a:defRPr>
                <a:solidFill>
                  <a:schemeClr val="bg2"/>
                </a:solidFill>
              </a:defRPr>
            </a:lvl1pPr>
          </a:lstStyle>
          <a:p>
            <a:pPr rtl="0"/>
            <a:r>
              <a:rPr lang="en-US">
                <a:solidFill>
                  <a:srgbClr val="FFFFFF"/>
                </a:solidFill>
              </a:rPr>
              <a:t>Click to edit Master subtitle style</a:t>
            </a:r>
            <a:endParaRPr lang="en-GB">
              <a:solidFill>
                <a:srgbClr val="FFFFFF"/>
              </a:solidFill>
            </a:endParaRPr>
          </a:p>
        </p:txBody>
      </p:sp>
      <p:sp>
        <p:nvSpPr>
          <p:cNvPr id="12" name="Freeform: Shape 11">
            <a:extLst>
              <a:ext uri="{FF2B5EF4-FFF2-40B4-BE49-F238E27FC236}">
                <a16:creationId xmlns:a16="http://schemas.microsoft.com/office/drawing/2014/main" id="{F1587820-C6FA-402E-9F8D-2DAE5BF9588D}"/>
              </a:ext>
              <a:ext uri="{C183D7F6-B498-43B3-948B-1728B52AA6E4}">
                <adec:decorative xmlns:adec="http://schemas.microsoft.com/office/drawing/2017/decorative" val="1"/>
              </a:ext>
            </a:extLst>
          </p:cNvPr>
          <p:cNvSpPr/>
          <p:nvPr userDrawn="1"/>
        </p:nvSpPr>
        <p:spPr>
          <a:xfrm rot="5400000">
            <a:off x="4513861" y="3447061"/>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a:xfrm>
            <a:off x="1252728" y="6434560"/>
            <a:ext cx="3428012" cy="365125"/>
          </a:xfrm>
        </p:spPr>
        <p:txBody>
          <a:bodyPr rtlCol="0"/>
          <a:lstStyle>
            <a:lvl1pPr>
              <a:defRPr>
                <a:solidFill>
                  <a:schemeClr val="bg2"/>
                </a:solidFill>
              </a:defRPr>
            </a:lvl1pPr>
          </a:lstStyle>
          <a:p>
            <a:pPr rtl="0"/>
            <a:r>
              <a:rPr lang="en-GB"/>
              <a:t>Sample Footer Text</a:t>
            </a:r>
          </a:p>
        </p:txBody>
      </p:sp>
      <p:sp>
        <p:nvSpPr>
          <p:cNvPr id="19" name="Picture Placeholder 18">
            <a:extLst>
              <a:ext uri="{FF2B5EF4-FFF2-40B4-BE49-F238E27FC236}">
                <a16:creationId xmlns:a16="http://schemas.microsoft.com/office/drawing/2014/main" id="{31E70801-1BA4-4276-9934-E418115C0325}"/>
              </a:ext>
            </a:extLst>
          </p:cNvPr>
          <p:cNvSpPr>
            <a:spLocks noGrp="1"/>
          </p:cNvSpPr>
          <p:nvPr>
            <p:ph type="pic" sz="quarter" idx="13"/>
          </p:nvPr>
        </p:nvSpPr>
        <p:spPr>
          <a:xfrm>
            <a:off x="7924800" y="1"/>
            <a:ext cx="4267200"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6"/>
          </a:solidFill>
        </p:spPr>
        <p:txBody>
          <a:bodyPr wrap="square" rtlCol="0" anchor="ctr">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10927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Freeform: Shape 13">
            <a:extLst>
              <a:ext uri="{FF2B5EF4-FFF2-40B4-BE49-F238E27FC236}">
                <a16:creationId xmlns:a16="http://schemas.microsoft.com/office/drawing/2014/main" id="{9AE08278-E6C4-4B25-8343-43C881C00718}"/>
              </a:ext>
              <a:ext uri="{C183D7F6-B498-43B3-948B-1728B52AA6E4}">
                <adec:decorative xmlns:adec="http://schemas.microsoft.com/office/drawing/2017/decorative" val="1"/>
              </a:ext>
            </a:extLst>
          </p:cNvPr>
          <p:cNvSpPr/>
          <p:nvPr userDrawn="1"/>
        </p:nvSpPr>
        <p:spPr>
          <a:xfrm>
            <a:off x="9844850" y="1"/>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5" name="Freeform: Shape 14">
            <a:extLst>
              <a:ext uri="{FF2B5EF4-FFF2-40B4-BE49-F238E27FC236}">
                <a16:creationId xmlns:a16="http://schemas.microsoft.com/office/drawing/2014/main" id="{20CC2109-6984-401D-BF1D-B4F0C35B03C1}"/>
              </a:ext>
              <a:ext uri="{C183D7F6-B498-43B3-948B-1728B52AA6E4}">
                <adec:decorative xmlns:adec="http://schemas.microsoft.com/office/drawing/2017/decorative" val="1"/>
              </a:ext>
            </a:extLst>
          </p:cNvPr>
          <p:cNvSpPr/>
          <p:nvPr userDrawn="1"/>
        </p:nvSpPr>
        <p:spPr>
          <a:xfrm>
            <a:off x="9844850" y="-770"/>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6" name="Title 1">
            <a:extLst>
              <a:ext uri="{FF2B5EF4-FFF2-40B4-BE49-F238E27FC236}">
                <a16:creationId xmlns:a16="http://schemas.microsoft.com/office/drawing/2014/main" id="{4510ECF1-6DD2-4E35-8398-66D76389712F}"/>
              </a:ext>
            </a:extLst>
          </p:cNvPr>
          <p:cNvSpPr>
            <a:spLocks noGrp="1"/>
          </p:cNvSpPr>
          <p:nvPr>
            <p:ph type="title"/>
          </p:nvPr>
        </p:nvSpPr>
        <p:spPr>
          <a:xfrm>
            <a:off x="1" y="10159"/>
            <a:ext cx="12191999" cy="2128731"/>
          </a:xfrm>
          <a:custGeom>
            <a:avLst/>
            <a:gdLst>
              <a:gd name="connsiteX0" fmla="*/ 0 w 12191999"/>
              <a:gd name="connsiteY0" fmla="*/ 0 h 2123863"/>
              <a:gd name="connsiteX1" fmla="*/ 12191999 w 12191999"/>
              <a:gd name="connsiteY1" fmla="*/ 0 h 2123863"/>
              <a:gd name="connsiteX2" fmla="*/ 12191999 w 12191999"/>
              <a:gd name="connsiteY2" fmla="*/ 0 h 2123863"/>
              <a:gd name="connsiteX3" fmla="*/ 12191999 w 12191999"/>
              <a:gd name="connsiteY3" fmla="*/ 1061932 h 2123863"/>
              <a:gd name="connsiteX4" fmla="*/ 11130067 w 12191999"/>
              <a:gd name="connsiteY4" fmla="*/ 2123864 h 2123863"/>
              <a:gd name="connsiteX5" fmla="*/ 1061932 w 12191999"/>
              <a:gd name="connsiteY5" fmla="*/ 2123863 h 2123863"/>
              <a:gd name="connsiteX6" fmla="*/ 0 w 12191999"/>
              <a:gd name="connsiteY6" fmla="*/ 1061931 h 2123863"/>
              <a:gd name="connsiteX7" fmla="*/ 0 w 12191999"/>
              <a:gd name="connsiteY7" fmla="*/ 0 h 2123863"/>
              <a:gd name="connsiteX8" fmla="*/ 0 w 12191999"/>
              <a:gd name="connsiteY8" fmla="*/ 0 h 2123863"/>
              <a:gd name="connsiteX0" fmla="*/ 0 w 12191999"/>
              <a:gd name="connsiteY0" fmla="*/ 0 h 2123864"/>
              <a:gd name="connsiteX1" fmla="*/ 12191999 w 12191999"/>
              <a:gd name="connsiteY1" fmla="*/ 0 h 2123864"/>
              <a:gd name="connsiteX2" fmla="*/ 12191999 w 12191999"/>
              <a:gd name="connsiteY2" fmla="*/ 0 h 2123864"/>
              <a:gd name="connsiteX3" fmla="*/ 1113006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3"/>
              <a:gd name="connsiteX1" fmla="*/ 12191999 w 12191999"/>
              <a:gd name="connsiteY1" fmla="*/ 0 h 2123863"/>
              <a:gd name="connsiteX2" fmla="*/ 12191999 w 12191999"/>
              <a:gd name="connsiteY2" fmla="*/ 0 h 2123863"/>
              <a:gd name="connsiteX3" fmla="*/ 1026138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3"/>
              <a:gd name="connsiteX1" fmla="*/ 12191999 w 12191999"/>
              <a:gd name="connsiteY1" fmla="*/ 0 h 2123863"/>
              <a:gd name="connsiteX2" fmla="*/ 12191999 w 12191999"/>
              <a:gd name="connsiteY2" fmla="*/ 0 h 2123863"/>
              <a:gd name="connsiteX3" fmla="*/ 975846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732723"/>
              <a:gd name="connsiteY0" fmla="*/ 0 h 2123864"/>
              <a:gd name="connsiteX1" fmla="*/ 12191999 w 12732723"/>
              <a:gd name="connsiteY1" fmla="*/ 0 h 2123864"/>
              <a:gd name="connsiteX2" fmla="*/ 9636547 w 12732723"/>
              <a:gd name="connsiteY2" fmla="*/ 2123864 h 2123864"/>
              <a:gd name="connsiteX3" fmla="*/ 1061932 w 12732723"/>
              <a:gd name="connsiteY3" fmla="*/ 2123863 h 2123864"/>
              <a:gd name="connsiteX4" fmla="*/ 0 w 12732723"/>
              <a:gd name="connsiteY4" fmla="*/ 1061931 h 2123864"/>
              <a:gd name="connsiteX5" fmla="*/ 0 w 12732723"/>
              <a:gd name="connsiteY5" fmla="*/ 0 h 2123864"/>
              <a:gd name="connsiteX6" fmla="*/ 0 w 12732723"/>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6534"/>
              <a:gd name="connsiteX1" fmla="*/ 12191999 w 12191999"/>
              <a:gd name="connsiteY1" fmla="*/ 0 h 2126534"/>
              <a:gd name="connsiteX2" fmla="*/ 9636547 w 12191999"/>
              <a:gd name="connsiteY2" fmla="*/ 2123864 h 2126534"/>
              <a:gd name="connsiteX3" fmla="*/ 1061932 w 12191999"/>
              <a:gd name="connsiteY3" fmla="*/ 2123863 h 2126534"/>
              <a:gd name="connsiteX4" fmla="*/ 0 w 12191999"/>
              <a:gd name="connsiteY4" fmla="*/ 1061931 h 2126534"/>
              <a:gd name="connsiteX5" fmla="*/ 0 w 12191999"/>
              <a:gd name="connsiteY5" fmla="*/ 0 h 2126534"/>
              <a:gd name="connsiteX6" fmla="*/ 0 w 12191999"/>
              <a:gd name="connsiteY6" fmla="*/ 0 h 2126534"/>
              <a:gd name="connsiteX0" fmla="*/ 0 w 12191999"/>
              <a:gd name="connsiteY0" fmla="*/ 0 h 2388136"/>
              <a:gd name="connsiteX1" fmla="*/ 12191999 w 12191999"/>
              <a:gd name="connsiteY1" fmla="*/ 0 h 2388136"/>
              <a:gd name="connsiteX2" fmla="*/ 9636547 w 12191999"/>
              <a:gd name="connsiteY2" fmla="*/ 2123864 h 2388136"/>
              <a:gd name="connsiteX3" fmla="*/ 1061932 w 12191999"/>
              <a:gd name="connsiteY3" fmla="*/ 2123863 h 2388136"/>
              <a:gd name="connsiteX4" fmla="*/ 0 w 12191999"/>
              <a:gd name="connsiteY4" fmla="*/ 2128731 h 2388136"/>
              <a:gd name="connsiteX5" fmla="*/ 0 w 12191999"/>
              <a:gd name="connsiteY5" fmla="*/ 0 h 2388136"/>
              <a:gd name="connsiteX6" fmla="*/ 0 w 12191999"/>
              <a:gd name="connsiteY6" fmla="*/ 0 h 2388136"/>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2128731">
                <a:moveTo>
                  <a:pt x="0" y="0"/>
                </a:moveTo>
                <a:lnTo>
                  <a:pt x="12191999" y="0"/>
                </a:lnTo>
                <a:cubicBezTo>
                  <a:pt x="12045490" y="887377"/>
                  <a:pt x="11262958" y="2196607"/>
                  <a:pt x="9636547" y="2123864"/>
                </a:cubicBezTo>
                <a:lnTo>
                  <a:pt x="0" y="2128731"/>
                </a:lnTo>
                <a:lnTo>
                  <a:pt x="0" y="0"/>
                </a:lnTo>
                <a:lnTo>
                  <a:pt x="0" y="0"/>
                </a:lnTo>
                <a:close/>
              </a:path>
            </a:pathLst>
          </a:custGeom>
          <a:solidFill>
            <a:schemeClr val="accent2">
              <a:alpha val="80000"/>
            </a:schemeClr>
          </a:solidFill>
        </p:spPr>
        <p:txBody>
          <a:bodyPr rtlCol="0"/>
          <a:lstStyle>
            <a:lvl1pPr marL="914400">
              <a:lnSpc>
                <a:spcPct val="100000"/>
              </a:lnSpc>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25" name="Picture Placeholder 36">
            <a:extLst>
              <a:ext uri="{FF2B5EF4-FFF2-40B4-BE49-F238E27FC236}">
                <a16:creationId xmlns:a16="http://schemas.microsoft.com/office/drawing/2014/main" id="{22F784D1-8CE5-4710-ADC3-2F70D5766F77}"/>
              </a:ext>
            </a:extLst>
          </p:cNvPr>
          <p:cNvSpPr>
            <a:spLocks noGrp="1"/>
          </p:cNvSpPr>
          <p:nvPr>
            <p:ph type="pic" sz="quarter" idx="21"/>
          </p:nvPr>
        </p:nvSpPr>
        <p:spPr>
          <a:xfrm>
            <a:off x="863600" y="2185416"/>
            <a:ext cx="2286000" cy="1746504"/>
          </a:xfrm>
          <a:solidFill>
            <a:schemeClr val="accent6"/>
          </a:solidFill>
        </p:spPr>
        <p:txBody>
          <a:bodyPr rtlCol="0"/>
          <a:lstStyle/>
          <a:p>
            <a:pPr rtl="0"/>
            <a:r>
              <a:rPr lang="en-US"/>
              <a:t>Click icon to add picture</a:t>
            </a:r>
            <a:endParaRPr lang="en-GB"/>
          </a:p>
        </p:txBody>
      </p:sp>
      <p:sp>
        <p:nvSpPr>
          <p:cNvPr id="24" name="Text Placeholder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871298" y="3970230"/>
            <a:ext cx="2286000" cy="877824"/>
          </a:xfrm>
        </p:spPr>
        <p:txBody>
          <a:bodyPr rtlCol="0" anchor="b" anchorCtr="0"/>
          <a:lstStyle>
            <a:lvl1pPr>
              <a:buNone/>
              <a:defRPr sz="2000" b="1">
                <a:solidFill>
                  <a:schemeClr val="bg2"/>
                </a:solidFill>
              </a:defRPr>
            </a:lvl1pPr>
          </a:lstStyle>
          <a:p>
            <a:pPr lvl="0" rtl="0"/>
            <a:r>
              <a:rPr lang="en-GB"/>
              <a:t>Name</a:t>
            </a:r>
          </a:p>
        </p:txBody>
      </p:sp>
      <p:sp>
        <p:nvSpPr>
          <p:cNvPr id="17" name="Text Placeholder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864181" y="4948171"/>
            <a:ext cx="2286000" cy="741904"/>
          </a:xfrm>
        </p:spPr>
        <p:txBody>
          <a:bodyPr rtlCol="0">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26" name="Picture Placeholder 36">
            <a:extLst>
              <a:ext uri="{FF2B5EF4-FFF2-40B4-BE49-F238E27FC236}">
                <a16:creationId xmlns:a16="http://schemas.microsoft.com/office/drawing/2014/main" id="{599604B7-B0E5-4112-9123-341EB9C62675}"/>
              </a:ext>
            </a:extLst>
          </p:cNvPr>
          <p:cNvSpPr>
            <a:spLocks noGrp="1"/>
          </p:cNvSpPr>
          <p:nvPr>
            <p:ph type="pic" sz="quarter" idx="22"/>
          </p:nvPr>
        </p:nvSpPr>
        <p:spPr>
          <a:xfrm>
            <a:off x="3593592" y="2185416"/>
            <a:ext cx="2286000" cy="1746504"/>
          </a:xfrm>
          <a:solidFill>
            <a:schemeClr val="accent6"/>
          </a:solidFill>
        </p:spPr>
        <p:txBody>
          <a:bodyPr rtlCol="0"/>
          <a:lstStyle/>
          <a:p>
            <a:pPr rtl="0"/>
            <a:r>
              <a:rPr lang="en-US"/>
              <a:t>Click icon to add picture</a:t>
            </a:r>
            <a:endParaRPr lang="en-GB"/>
          </a:p>
        </p:txBody>
      </p:sp>
      <p:sp>
        <p:nvSpPr>
          <p:cNvPr id="21" name="Text Placeholder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3593592" y="3971853"/>
            <a:ext cx="2286000" cy="877824"/>
          </a:xfrm>
        </p:spPr>
        <p:txBody>
          <a:bodyPr rtlCol="0" anchor="b" anchorCtr="0"/>
          <a:lstStyle>
            <a:lvl1pPr>
              <a:buNone/>
              <a:defRPr sz="2000" b="1">
                <a:solidFill>
                  <a:schemeClr val="bg2"/>
                </a:solidFill>
              </a:defRPr>
            </a:lvl1pPr>
          </a:lstStyle>
          <a:p>
            <a:pPr lvl="0" rtl="0"/>
            <a:r>
              <a:rPr lang="en-GB"/>
              <a:t>Name</a:t>
            </a:r>
          </a:p>
        </p:txBody>
      </p:sp>
      <p:sp>
        <p:nvSpPr>
          <p:cNvPr id="18" name="Text Placeholder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3593592" y="4948171"/>
            <a:ext cx="2286000" cy="741904"/>
          </a:xfrm>
        </p:spPr>
        <p:txBody>
          <a:bodyPr rtlCol="0">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27" name="Picture Placeholder 36">
            <a:extLst>
              <a:ext uri="{FF2B5EF4-FFF2-40B4-BE49-F238E27FC236}">
                <a16:creationId xmlns:a16="http://schemas.microsoft.com/office/drawing/2014/main" id="{811A58E2-70B8-4F18-AF4A-136F58682C43}"/>
              </a:ext>
            </a:extLst>
          </p:cNvPr>
          <p:cNvSpPr>
            <a:spLocks noGrp="1"/>
          </p:cNvSpPr>
          <p:nvPr>
            <p:ph type="pic" sz="quarter" idx="23"/>
          </p:nvPr>
        </p:nvSpPr>
        <p:spPr>
          <a:xfrm>
            <a:off x="6309360" y="2185416"/>
            <a:ext cx="2286000" cy="1746504"/>
          </a:xfrm>
          <a:solidFill>
            <a:schemeClr val="accent6"/>
          </a:solidFill>
        </p:spPr>
        <p:txBody>
          <a:bodyPr rtlCol="0"/>
          <a:lstStyle/>
          <a:p>
            <a:pPr rtl="0"/>
            <a:r>
              <a:rPr lang="en-US"/>
              <a:t>Click icon to add picture</a:t>
            </a:r>
            <a:endParaRPr lang="en-GB"/>
          </a:p>
        </p:txBody>
      </p:sp>
      <p:sp>
        <p:nvSpPr>
          <p:cNvPr id="22" name="Text Placeholder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6309360" y="3971853"/>
            <a:ext cx="2286000" cy="877824"/>
          </a:xfrm>
        </p:spPr>
        <p:txBody>
          <a:bodyPr rtlCol="0" anchor="b" anchorCtr="0"/>
          <a:lstStyle>
            <a:lvl1pPr>
              <a:buNone/>
              <a:defRPr sz="2000" b="1">
                <a:solidFill>
                  <a:schemeClr val="bg2"/>
                </a:solidFill>
              </a:defRPr>
            </a:lvl1pPr>
          </a:lstStyle>
          <a:p>
            <a:pPr lvl="0" rtl="0"/>
            <a:r>
              <a:rPr lang="en-GB"/>
              <a:t>Name</a:t>
            </a:r>
          </a:p>
        </p:txBody>
      </p:sp>
      <p:sp>
        <p:nvSpPr>
          <p:cNvPr id="19" name="Text Placeholder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6309360" y="4949098"/>
            <a:ext cx="2286000" cy="741904"/>
          </a:xfrm>
        </p:spPr>
        <p:txBody>
          <a:bodyPr rtlCol="0">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28" name="Picture Placeholder 36">
            <a:extLst>
              <a:ext uri="{FF2B5EF4-FFF2-40B4-BE49-F238E27FC236}">
                <a16:creationId xmlns:a16="http://schemas.microsoft.com/office/drawing/2014/main" id="{D390D85C-0A55-413E-9301-4F451686AB8B}"/>
              </a:ext>
            </a:extLst>
          </p:cNvPr>
          <p:cNvSpPr>
            <a:spLocks noGrp="1"/>
          </p:cNvSpPr>
          <p:nvPr>
            <p:ph type="pic" sz="quarter" idx="24"/>
          </p:nvPr>
        </p:nvSpPr>
        <p:spPr>
          <a:xfrm>
            <a:off x="9015984" y="2185416"/>
            <a:ext cx="2286000" cy="1746504"/>
          </a:xfrm>
          <a:solidFill>
            <a:schemeClr val="accent6"/>
          </a:solidFill>
        </p:spPr>
        <p:txBody>
          <a:bodyPr rtlCol="0"/>
          <a:lstStyle/>
          <a:p>
            <a:pPr rtl="0"/>
            <a:r>
              <a:rPr lang="en-US"/>
              <a:t>Click icon to add picture</a:t>
            </a:r>
            <a:endParaRPr lang="en-GB"/>
          </a:p>
        </p:txBody>
      </p:sp>
      <p:sp>
        <p:nvSpPr>
          <p:cNvPr id="23" name="Text Placeholder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9015984" y="3976192"/>
            <a:ext cx="2286000" cy="877824"/>
          </a:xfrm>
        </p:spPr>
        <p:txBody>
          <a:bodyPr rtlCol="0" anchor="b" anchorCtr="0"/>
          <a:lstStyle>
            <a:lvl1pPr>
              <a:buNone/>
              <a:defRPr sz="2000" b="1">
                <a:solidFill>
                  <a:schemeClr val="bg2"/>
                </a:solidFill>
              </a:defRPr>
            </a:lvl1pPr>
          </a:lstStyle>
          <a:p>
            <a:pPr lvl="0" rtl="0"/>
            <a:r>
              <a:rPr lang="en-GB"/>
              <a:t>Name</a:t>
            </a:r>
          </a:p>
        </p:txBody>
      </p:sp>
      <p:sp>
        <p:nvSpPr>
          <p:cNvPr id="20" name="Text Placeholder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9015984" y="4945456"/>
            <a:ext cx="2286000" cy="741904"/>
          </a:xfrm>
        </p:spPr>
        <p:txBody>
          <a:bodyPr rtlCol="0">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lvl1pPr>
              <a:defRPr>
                <a:solidFill>
                  <a:schemeClr val="bg2"/>
                </a:solidFill>
              </a:defRPr>
            </a:lvl1pPr>
          </a:lstStyle>
          <a:p>
            <a:pPr rtl="0"/>
            <a:r>
              <a:rPr lang="en-GB"/>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157911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448056"/>
            <a:ext cx="10515600" cy="1325563"/>
          </a:xfrm>
        </p:spPr>
        <p:txBody>
          <a:bodyPr rtlCol="0"/>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rtlCol="0">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rtlCol="0">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rtlCol="0"/>
          <a:lstStyle/>
          <a:p>
            <a:pPr rtl="0"/>
            <a:r>
              <a:rPr lang="en-GB"/>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169556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39807"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914400" y="6434560"/>
            <a:ext cx="3428012" cy="365125"/>
          </a:xfrm>
          <a:prstGeom prst="rect">
            <a:avLst/>
          </a:prstGeom>
        </p:spPr>
        <p:txBody>
          <a:bodyPr vert="horz" lIns="91440" tIns="45720" rIns="91440" bIns="45720" rtlCol="0" anchor="ctr"/>
          <a:lstStyle>
            <a:lvl1pPr algn="l">
              <a:defRPr sz="1000" spc="50" baseline="0">
                <a:solidFill>
                  <a:schemeClr val="accent2"/>
                </a:solidFill>
                <a:latin typeface="+mn-lt"/>
              </a:defRPr>
            </a:lvl1pPr>
          </a:lstStyle>
          <a:p>
            <a:pPr rtl="0"/>
            <a:r>
              <a:rPr lang="en-GB" sz="1000"/>
              <a:t>Sample Footer Text</a:t>
            </a: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pPr rtl="0"/>
            <a:r>
              <a:rPr lang="en-GB"/>
              <a:t>2/8/20XX</a:t>
            </a: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74" r:id="rId3"/>
    <p:sldLayoutId id="2147483675" r:id="rId4"/>
    <p:sldLayoutId id="2147483662" r:id="rId5"/>
    <p:sldLayoutId id="2147483688" r:id="rId6"/>
    <p:sldLayoutId id="2147483679" r:id="rId7"/>
    <p:sldLayoutId id="2147483685" r:id="rId8"/>
    <p:sldLayoutId id="2147483665" r:id="rId9"/>
    <p:sldLayoutId id="2147483681" r:id="rId10"/>
    <p:sldLayoutId id="2147483678" r:id="rId11"/>
    <p:sldLayoutId id="2147483683" r:id="rId12"/>
    <p:sldLayoutId id="2147483684" r:id="rId13"/>
    <p:sldLayoutId id="2147483661" r:id="rId14"/>
    <p:sldLayoutId id="2147483663" r:id="rId15"/>
    <p:sldLayoutId id="2147483664" r:id="rId16"/>
    <p:sldLayoutId id="2147483666" r:id="rId17"/>
    <p:sldLayoutId id="2147483668" r:id="rId18"/>
    <p:sldLayoutId id="2147483669" r:id="rId19"/>
  </p:sldLayoutIdLst>
  <p:hf hdr="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s://www.flickr.com/photos/25793589@N03/4392721935/"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flickr.com/photos/paurian/127502681" TargetMode="External"/><Relationship Id="rId5" Type="http://schemas.openxmlformats.org/officeDocument/2006/relationships/image" Target="../media/image12.jpeg"/><Relationship Id="rId4" Type="http://schemas.openxmlformats.org/officeDocument/2006/relationships/hyperlink" Target="https://www.flickr.com/photos/louise_marston/97320386" TargetMode="Externa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3.jp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4.xml"/><Relationship Id="rId16" Type="http://schemas.openxmlformats.org/officeDocument/2006/relationships/diagramColors" Target="../diagrams/colors9.xml"/><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5.xml"/><Relationship Id="rId16" Type="http://schemas.openxmlformats.org/officeDocument/2006/relationships/diagramColors" Target="../diagrams/colors12.xml"/><Relationship Id="rId1" Type="http://schemas.openxmlformats.org/officeDocument/2006/relationships/slideLayout" Target="../slideLayouts/slideLayout6.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s://www.findgod.hel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nature, night sky, northern lights">
            <a:extLst>
              <a:ext uri="{FF2B5EF4-FFF2-40B4-BE49-F238E27FC236}">
                <a16:creationId xmlns:a16="http://schemas.microsoft.com/office/drawing/2014/main" id="{973A7C7E-C448-42BB-B732-541A6CC83C8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1273115" cy="6858000"/>
          </a:xfrm>
        </p:spPr>
      </p:pic>
      <p:pic>
        <p:nvPicPr>
          <p:cNvPr id="3" name="Picture 2" descr="A silver tray with a plate of food&#10;&#10;AI-generated content may be incorrect.">
            <a:extLst>
              <a:ext uri="{FF2B5EF4-FFF2-40B4-BE49-F238E27FC236}">
                <a16:creationId xmlns:a16="http://schemas.microsoft.com/office/drawing/2014/main" id="{B62E13AE-1D2B-AD8E-4977-3EF98954733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181779" y="0"/>
            <a:ext cx="5802311" cy="4351733"/>
          </a:xfrm>
          <a:prstGeom prst="rect">
            <a:avLst/>
          </a:prstGeom>
        </p:spPr>
      </p:pic>
      <p:sp>
        <p:nvSpPr>
          <p:cNvPr id="30" name="Title 29">
            <a:extLst>
              <a:ext uri="{FF2B5EF4-FFF2-40B4-BE49-F238E27FC236}">
                <a16:creationId xmlns:a16="http://schemas.microsoft.com/office/drawing/2014/main" id="{9DAE0213-8971-4F41-9E3D-5FCCD40DC2BF}"/>
              </a:ext>
            </a:extLst>
          </p:cNvPr>
          <p:cNvSpPr>
            <a:spLocks noGrp="1"/>
          </p:cNvSpPr>
          <p:nvPr>
            <p:ph type="ctrTitle"/>
          </p:nvPr>
        </p:nvSpPr>
        <p:spPr>
          <a:xfrm>
            <a:off x="609521" y="4330696"/>
            <a:ext cx="11582479" cy="2527304"/>
          </a:xfrm>
        </p:spPr>
        <p:txBody>
          <a:bodyPr rtlCol="0"/>
          <a:lstStyle/>
          <a:p>
            <a:pPr rtl="0"/>
            <a:r>
              <a:rPr lang="en-GB" dirty="0"/>
              <a:t>Understanding Communion</a:t>
            </a:r>
          </a:p>
        </p:txBody>
      </p:sp>
      <p:sp>
        <p:nvSpPr>
          <p:cNvPr id="4" name="TextBox 3">
            <a:extLst>
              <a:ext uri="{FF2B5EF4-FFF2-40B4-BE49-F238E27FC236}">
                <a16:creationId xmlns:a16="http://schemas.microsoft.com/office/drawing/2014/main" id="{C09BBA6D-7D59-8EC9-F1D1-B21845983C28}"/>
              </a:ext>
            </a:extLst>
          </p:cNvPr>
          <p:cNvSpPr txBox="1"/>
          <p:nvPr/>
        </p:nvSpPr>
        <p:spPr>
          <a:xfrm>
            <a:off x="1524000" y="6858000"/>
            <a:ext cx="9144000" cy="230832"/>
          </a:xfrm>
          <a:prstGeom prst="rect">
            <a:avLst/>
          </a:prstGeom>
          <a:noFill/>
        </p:spPr>
        <p:txBody>
          <a:bodyPr wrap="square" rtlCol="0">
            <a:spAutoFit/>
          </a:bodyPr>
          <a:lstStyle/>
          <a:p>
            <a:r>
              <a:rPr lang="en-GB" sz="900">
                <a:hlinkClick r:id="rId5" tooltip="https://www.flickr.com/photos/25793589@N03/4392721935/"/>
              </a:rPr>
              <a:t>This Photo</a:t>
            </a:r>
            <a:r>
              <a:rPr lang="en-GB" sz="900"/>
              <a:t> by Unknown Author is licensed under </a:t>
            </a:r>
            <a:r>
              <a:rPr lang="en-GB" sz="900">
                <a:hlinkClick r:id="rId6" tooltip="https://creativecommons.org/licenses/by-nc/3.0/"/>
              </a:rPr>
              <a:t>CC BY-NC</a:t>
            </a:r>
            <a:endParaRPr lang="en-GB" sz="900"/>
          </a:p>
        </p:txBody>
      </p:sp>
      <p:sp>
        <p:nvSpPr>
          <p:cNvPr id="5" name="Text Placeholder 4">
            <a:extLst>
              <a:ext uri="{FF2B5EF4-FFF2-40B4-BE49-F238E27FC236}">
                <a16:creationId xmlns:a16="http://schemas.microsoft.com/office/drawing/2014/main" id="{6CC8D4E8-25D8-A1AF-7592-05623B61578D}"/>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03280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E3F3-3B76-AEA6-8F4A-3D98CA3CB795}"/>
              </a:ext>
            </a:extLst>
          </p:cNvPr>
          <p:cNvSpPr>
            <a:spLocks noGrp="1"/>
          </p:cNvSpPr>
          <p:nvPr>
            <p:ph type="title"/>
          </p:nvPr>
        </p:nvSpPr>
        <p:spPr>
          <a:xfrm>
            <a:off x="519289" y="-266319"/>
            <a:ext cx="10836099" cy="1325563"/>
          </a:xfrm>
        </p:spPr>
        <p:txBody>
          <a:bodyPr/>
          <a:lstStyle/>
          <a:p>
            <a:r>
              <a:rPr lang="en-GB"/>
              <a:t>Leavened                                       Unleavened</a:t>
            </a:r>
          </a:p>
        </p:txBody>
      </p:sp>
      <p:sp>
        <p:nvSpPr>
          <p:cNvPr id="8" name="Date Placeholder 7">
            <a:extLst>
              <a:ext uri="{FF2B5EF4-FFF2-40B4-BE49-F238E27FC236}">
                <a16:creationId xmlns:a16="http://schemas.microsoft.com/office/drawing/2014/main" id="{2A209689-E562-58A0-4921-2FCC6FF6B990}"/>
              </a:ext>
            </a:extLst>
          </p:cNvPr>
          <p:cNvSpPr>
            <a:spLocks noGrp="1"/>
          </p:cNvSpPr>
          <p:nvPr>
            <p:ph type="dt" sz="half" idx="10"/>
          </p:nvPr>
        </p:nvSpPr>
        <p:spPr/>
        <p:txBody>
          <a:bodyPr/>
          <a:lstStyle/>
          <a:p>
            <a:pPr rtl="0"/>
            <a:r>
              <a:rPr lang="en-GB"/>
              <a:t>2/8/20XX</a:t>
            </a:r>
          </a:p>
        </p:txBody>
      </p:sp>
      <p:sp>
        <p:nvSpPr>
          <p:cNvPr id="9" name="Slide Number Placeholder 8">
            <a:extLst>
              <a:ext uri="{FF2B5EF4-FFF2-40B4-BE49-F238E27FC236}">
                <a16:creationId xmlns:a16="http://schemas.microsoft.com/office/drawing/2014/main" id="{87690989-E95D-B0FC-21AC-9C78BB592884}"/>
              </a:ext>
            </a:extLst>
          </p:cNvPr>
          <p:cNvSpPr>
            <a:spLocks noGrp="1"/>
          </p:cNvSpPr>
          <p:nvPr>
            <p:ph type="sldNum" sz="quarter" idx="12"/>
          </p:nvPr>
        </p:nvSpPr>
        <p:spPr/>
        <p:txBody>
          <a:bodyPr/>
          <a:lstStyle/>
          <a:p>
            <a:pPr rtl="0"/>
            <a:fld id="{08AB70BE-1769-45B8-85A6-0C837432C7E6}" type="slidenum">
              <a:rPr lang="en-GB" smtClean="0"/>
              <a:pPr rtl="0"/>
              <a:t>10</a:t>
            </a:fld>
            <a:endParaRPr lang="en-GB"/>
          </a:p>
        </p:txBody>
      </p:sp>
      <p:sp>
        <p:nvSpPr>
          <p:cNvPr id="10" name="TextBox 9">
            <a:extLst>
              <a:ext uri="{FF2B5EF4-FFF2-40B4-BE49-F238E27FC236}">
                <a16:creationId xmlns:a16="http://schemas.microsoft.com/office/drawing/2014/main" id="{E542AEC3-46A3-37B0-1FB7-F69028C846BB}"/>
              </a:ext>
            </a:extLst>
          </p:cNvPr>
          <p:cNvSpPr txBox="1"/>
          <p:nvPr/>
        </p:nvSpPr>
        <p:spPr>
          <a:xfrm>
            <a:off x="2495550" y="535369"/>
            <a:ext cx="6680034" cy="1754326"/>
          </a:xfrm>
          <a:prstGeom prst="rect">
            <a:avLst/>
          </a:prstGeom>
          <a:noFill/>
        </p:spPr>
        <p:txBody>
          <a:bodyPr wrap="none" rtlCol="0">
            <a:spAutoFit/>
          </a:bodyPr>
          <a:lstStyle/>
          <a:p>
            <a:pPr marR="0" algn="l" rtl="0"/>
            <a:r>
              <a:rPr lang="el-GR" b="0" i="0" u="none" strike="noStrike" baseline="0">
                <a:solidFill>
                  <a:srgbClr val="2E78C2"/>
                </a:solidFill>
                <a:latin typeface="Galatia SIL" panose="02000600020000020004" pitchFamily="2" charset="0"/>
              </a:rPr>
              <a:t>φυσιόω</a:t>
            </a:r>
            <a:endParaRPr lang="el-GR" b="0" i="0" u="none" strike="noStrike" baseline="0">
              <a:solidFill>
                <a:srgbClr val="292F33"/>
              </a:solidFill>
              <a:latin typeface="Verdana" panose="020B0604030504040204" pitchFamily="34" charset="0"/>
            </a:endParaRPr>
          </a:p>
          <a:p>
            <a:pPr marR="0" algn="l" rtl="0"/>
            <a:r>
              <a:rPr lang="en-GB" b="0" i="0" u="none" strike="noStrike" baseline="0" err="1">
                <a:solidFill>
                  <a:srgbClr val="2E78C2"/>
                </a:solidFill>
                <a:latin typeface="Doulos SIL" panose="02000500070000020004" pitchFamily="2" charset="0"/>
              </a:rPr>
              <a:t>phusioo</a:t>
            </a:r>
            <a:r>
              <a:rPr lang="en-GB" b="0" i="0" u="none" strike="noStrike" baseline="0">
                <a:solidFill>
                  <a:srgbClr val="2E78C2"/>
                </a:solidFill>
                <a:latin typeface="Doulos SIL" panose="02000500070000020004" pitchFamily="2" charset="0"/>
              </a:rPr>
              <a:t>̄</a:t>
            </a:r>
            <a:endParaRPr lang="en-GB" b="0" i="0" u="none" strike="noStrike" baseline="0">
              <a:solidFill>
                <a:srgbClr val="292F33"/>
              </a:solidFill>
              <a:latin typeface="Verdana" panose="020B0604030504040204" pitchFamily="34" charset="0"/>
            </a:endParaRPr>
          </a:p>
          <a:p>
            <a:pPr marR="0" algn="l" rtl="0"/>
            <a:r>
              <a:rPr lang="en-GB" b="0" i="0" u="none" strike="noStrike" baseline="0">
                <a:solidFill>
                  <a:srgbClr val="292F33"/>
                </a:solidFill>
                <a:latin typeface="Verdana" panose="020B0604030504040204" pitchFamily="34" charset="0"/>
              </a:rPr>
              <a:t>1) to make natural, to cause a thing to pass into nature</a:t>
            </a:r>
          </a:p>
          <a:p>
            <a:pPr marR="0" algn="l" rtl="0"/>
            <a:r>
              <a:rPr lang="en-GB" b="0" i="0" u="none" strike="noStrike" baseline="0">
                <a:solidFill>
                  <a:srgbClr val="292F33"/>
                </a:solidFill>
                <a:latin typeface="Verdana" panose="020B0604030504040204" pitchFamily="34" charset="0"/>
              </a:rPr>
              <a:t>2) to inflate, blow up, to cause to swell up</a:t>
            </a:r>
          </a:p>
          <a:p>
            <a:pPr marR="0" lvl="2" algn="l" rtl="0"/>
            <a:r>
              <a:rPr lang="en-GB" b="0" i="0" u="none" strike="noStrike" baseline="0">
                <a:solidFill>
                  <a:srgbClr val="292F33"/>
                </a:solidFill>
                <a:latin typeface="Verdana" panose="020B0604030504040204" pitchFamily="34" charset="0"/>
              </a:rPr>
              <a:t>2a) to puff up, make proud</a:t>
            </a:r>
          </a:p>
          <a:p>
            <a:pPr marR="0" algn="l" rtl="0"/>
            <a:r>
              <a:rPr lang="en-GB" b="0" i="0" u="none" strike="noStrike" baseline="0">
                <a:solidFill>
                  <a:srgbClr val="292F33"/>
                </a:solidFill>
                <a:latin typeface="Verdana" panose="020B0604030504040204" pitchFamily="34" charset="0"/>
              </a:rPr>
              <a:t>2b) to be puffed up, to bear one’s self loftily, be proud</a:t>
            </a:r>
            <a:endParaRPr lang="en-GB"/>
          </a:p>
        </p:txBody>
      </p:sp>
      <p:pic>
        <p:nvPicPr>
          <p:cNvPr id="12" name="Picture 11" descr="A loaf of bread on a table&#10;&#10;AI-generated content may be incorrect.">
            <a:extLst>
              <a:ext uri="{FF2B5EF4-FFF2-40B4-BE49-F238E27FC236}">
                <a16:creationId xmlns:a16="http://schemas.microsoft.com/office/drawing/2014/main" id="{7C473295-D581-81FF-D7D2-66E97C7084D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9126" y="638176"/>
            <a:ext cx="1698626" cy="1157861"/>
          </a:xfrm>
          <a:prstGeom prst="rect">
            <a:avLst/>
          </a:prstGeom>
        </p:spPr>
      </p:pic>
      <p:pic>
        <p:nvPicPr>
          <p:cNvPr id="15" name="Picture 14" descr="A close-up of a matza&#10;&#10;AI-generated content may be incorrect.">
            <a:extLst>
              <a:ext uri="{FF2B5EF4-FFF2-40B4-BE49-F238E27FC236}">
                <a16:creationId xmlns:a16="http://schemas.microsoft.com/office/drawing/2014/main" id="{2BDEA562-AE4D-29B8-2F6A-976391DCCA0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201151" y="658815"/>
            <a:ext cx="1644953" cy="1130237"/>
          </a:xfrm>
          <a:prstGeom prst="rect">
            <a:avLst/>
          </a:prstGeom>
        </p:spPr>
      </p:pic>
      <p:sp>
        <p:nvSpPr>
          <p:cNvPr id="17" name="TextBox 16">
            <a:extLst>
              <a:ext uri="{FF2B5EF4-FFF2-40B4-BE49-F238E27FC236}">
                <a16:creationId xmlns:a16="http://schemas.microsoft.com/office/drawing/2014/main" id="{C5704721-6A2D-0DF5-78AC-6A58D1944B4C}"/>
              </a:ext>
            </a:extLst>
          </p:cNvPr>
          <p:cNvSpPr txBox="1"/>
          <p:nvPr/>
        </p:nvSpPr>
        <p:spPr>
          <a:xfrm>
            <a:off x="191893" y="2311396"/>
            <a:ext cx="11545888" cy="4801314"/>
          </a:xfrm>
          <a:prstGeom prst="rect">
            <a:avLst/>
          </a:prstGeom>
          <a:noFill/>
        </p:spPr>
        <p:txBody>
          <a:bodyPr wrap="square" rtlCol="0">
            <a:spAutoFit/>
          </a:bodyPr>
          <a:lstStyle/>
          <a:p>
            <a:r>
              <a:rPr lang="en-GB" b="1"/>
              <a:t>1 Corinthians 4:6 (NASB)</a:t>
            </a:r>
            <a:r>
              <a:rPr lang="en-GB"/>
              <a:t> "so that no one of you will become </a:t>
            </a:r>
            <a:r>
              <a:rPr lang="en-GB" b="1"/>
              <a:t>arrogant</a:t>
            </a:r>
            <a:r>
              <a:rPr lang="en-GB"/>
              <a:t> in behalf of one against the other.“</a:t>
            </a:r>
          </a:p>
          <a:p>
            <a:endParaRPr lang="en-GB"/>
          </a:p>
          <a:p>
            <a:r>
              <a:rPr lang="en-GB" b="1"/>
              <a:t>1 Corinthians 4:18 (NASB)</a:t>
            </a:r>
            <a:r>
              <a:rPr lang="en-GB"/>
              <a:t> "Now some have become </a:t>
            </a:r>
            <a:r>
              <a:rPr lang="en-GB" b="1"/>
              <a:t>arrogant</a:t>
            </a:r>
            <a:r>
              <a:rPr lang="en-GB"/>
              <a:t>, as though I were not coming to you."</a:t>
            </a:r>
          </a:p>
          <a:p>
            <a:endParaRPr lang="en-GB" b="1"/>
          </a:p>
          <a:p>
            <a:r>
              <a:rPr lang="en-GB" b="1"/>
              <a:t>1 Corinthians 4:19 (NASB) </a:t>
            </a:r>
            <a:r>
              <a:rPr lang="en-GB"/>
              <a:t>"But I will come to you soon, if the Lord wills, and I shall find out, not the words of those who are </a:t>
            </a:r>
            <a:r>
              <a:rPr lang="en-GB" b="1"/>
              <a:t>arrogant</a:t>
            </a:r>
            <a:r>
              <a:rPr lang="en-GB"/>
              <a:t>, but their power."</a:t>
            </a:r>
          </a:p>
          <a:p>
            <a:endParaRPr lang="en-GB" b="1"/>
          </a:p>
          <a:p>
            <a:r>
              <a:rPr lang="en-GB" b="1"/>
              <a:t>1 Corinthians 5:2 (NASB) </a:t>
            </a:r>
            <a:r>
              <a:rPr lang="en-GB"/>
              <a:t>"You have become </a:t>
            </a:r>
            <a:r>
              <a:rPr lang="en-GB" b="1"/>
              <a:t>arrogant</a:t>
            </a:r>
            <a:r>
              <a:rPr lang="en-GB"/>
              <a:t> and have not mourned instead."</a:t>
            </a:r>
          </a:p>
          <a:p>
            <a:endParaRPr lang="en-GB" b="1"/>
          </a:p>
          <a:p>
            <a:r>
              <a:rPr lang="en-GB" b="1"/>
              <a:t>1 Corinthians 8:1 (NASB) </a:t>
            </a:r>
            <a:r>
              <a:rPr lang="en-GB"/>
              <a:t>"Knowledge makes one </a:t>
            </a:r>
            <a:r>
              <a:rPr lang="en-GB" b="1"/>
              <a:t>arrogant</a:t>
            </a:r>
            <a:r>
              <a:rPr lang="en-GB"/>
              <a:t>, but love edifies."</a:t>
            </a:r>
          </a:p>
          <a:p>
            <a:endParaRPr lang="en-GB" b="1"/>
          </a:p>
          <a:p>
            <a:r>
              <a:rPr lang="en-GB" b="1"/>
              <a:t>1 Corinthians 13:4 (NASB) </a:t>
            </a:r>
            <a:r>
              <a:rPr lang="en-GB"/>
              <a:t>"Love… is not </a:t>
            </a:r>
            <a:r>
              <a:rPr lang="en-GB" b="1"/>
              <a:t>arrogant</a:t>
            </a:r>
            <a:r>
              <a:rPr lang="en-GB"/>
              <a:t>."</a:t>
            </a:r>
          </a:p>
          <a:p>
            <a:endParaRPr lang="en-GB" b="1"/>
          </a:p>
          <a:p>
            <a:r>
              <a:rPr lang="en-GB" b="1"/>
              <a:t>Colossians 2:18 (NASB) </a:t>
            </a:r>
            <a:r>
              <a:rPr lang="en-GB"/>
              <a:t>"Let no one keep defrauding you of your prize by delighting in self-abasement and the worship of the angels, taking his stand on visions he has seen, </a:t>
            </a:r>
            <a:r>
              <a:rPr lang="en-GB" b="1"/>
              <a:t>inflated</a:t>
            </a:r>
            <a:r>
              <a:rPr lang="en-GB"/>
              <a:t> without cause by his fleshly mind."</a:t>
            </a:r>
          </a:p>
          <a:p>
            <a:endParaRPr lang="en-GB"/>
          </a:p>
          <a:p>
            <a:endParaRPr lang="en-GB"/>
          </a:p>
        </p:txBody>
      </p:sp>
      <p:sp>
        <p:nvSpPr>
          <p:cNvPr id="3" name="TextBox 2">
            <a:extLst>
              <a:ext uri="{FF2B5EF4-FFF2-40B4-BE49-F238E27FC236}">
                <a16:creationId xmlns:a16="http://schemas.microsoft.com/office/drawing/2014/main" id="{C7F2C9D0-89A4-B86C-5C7E-EE56440135C6}"/>
              </a:ext>
            </a:extLst>
          </p:cNvPr>
          <p:cNvSpPr txBox="1"/>
          <p:nvPr/>
        </p:nvSpPr>
        <p:spPr>
          <a:xfrm>
            <a:off x="191893" y="2304411"/>
            <a:ext cx="11808214" cy="4524315"/>
          </a:xfrm>
          <a:prstGeom prst="rect">
            <a:avLst/>
          </a:prstGeom>
          <a:noFill/>
        </p:spPr>
        <p:txBody>
          <a:bodyPr wrap="square" rtlCol="0">
            <a:spAutoFit/>
          </a:bodyPr>
          <a:lstStyle/>
          <a:p>
            <a:r>
              <a:rPr lang="en-GB" b="1"/>
              <a:t>1 Corinthians 4:6 (LSV) </a:t>
            </a:r>
            <a:r>
              <a:rPr lang="en-GB"/>
              <a:t>"So that in us you may learn not to think beyond what is written, that none of you may be </a:t>
            </a:r>
            <a:r>
              <a:rPr lang="en-GB" b="1"/>
              <a:t>puffed up </a:t>
            </a:r>
            <a:r>
              <a:rPr lang="en-GB"/>
              <a:t>for one against the other.“</a:t>
            </a:r>
          </a:p>
          <a:p>
            <a:endParaRPr lang="en-GB"/>
          </a:p>
          <a:p>
            <a:r>
              <a:rPr lang="en-GB" b="1"/>
              <a:t>1 Corinthians 4:18 (LSV) </a:t>
            </a:r>
            <a:r>
              <a:rPr lang="en-GB"/>
              <a:t>"And some were </a:t>
            </a:r>
            <a:r>
              <a:rPr lang="en-GB" b="1"/>
              <a:t>puffed up </a:t>
            </a:r>
            <a:r>
              <a:rPr lang="en-GB"/>
              <a:t>as if I were not coming to you.“</a:t>
            </a:r>
          </a:p>
          <a:p>
            <a:endParaRPr lang="en-GB"/>
          </a:p>
          <a:p>
            <a:r>
              <a:rPr lang="en-GB" b="1"/>
              <a:t>1 Corinthians 4:19 (LSV) </a:t>
            </a:r>
            <a:r>
              <a:rPr lang="en-GB"/>
              <a:t>"But I will come quickly to you, if the LORD may will, and I will know not the word of those </a:t>
            </a:r>
            <a:r>
              <a:rPr lang="en-GB" b="1"/>
              <a:t>puffed up</a:t>
            </a:r>
            <a:r>
              <a:rPr lang="en-GB"/>
              <a:t>, but the power.“</a:t>
            </a:r>
          </a:p>
          <a:p>
            <a:endParaRPr lang="en-GB"/>
          </a:p>
          <a:p>
            <a:r>
              <a:rPr lang="en-GB" b="1"/>
              <a:t>1 Corinthians 5:2 (LSV) </a:t>
            </a:r>
            <a:r>
              <a:rPr lang="en-GB"/>
              <a:t>"And you are </a:t>
            </a:r>
            <a:r>
              <a:rPr lang="en-GB" b="1"/>
              <a:t>puffed up</a:t>
            </a:r>
            <a:r>
              <a:rPr lang="en-GB"/>
              <a:t>, and did not rather mourn, that he may be put out of the midst of you who did this work."  </a:t>
            </a:r>
          </a:p>
          <a:p>
            <a:r>
              <a:rPr lang="en-GB" b="1"/>
              <a:t>1 Corinthians 8:1 (LSV) </a:t>
            </a:r>
            <a:r>
              <a:rPr lang="en-GB"/>
              <a:t>"And concerning the things sacrificed to idols, we have known that we all have knowledge: knowledge </a:t>
            </a:r>
            <a:r>
              <a:rPr lang="en-GB" b="1"/>
              <a:t>puffs up</a:t>
            </a:r>
            <a:r>
              <a:rPr lang="en-GB"/>
              <a:t>, but love builds up."  </a:t>
            </a:r>
          </a:p>
          <a:p>
            <a:r>
              <a:rPr lang="en-GB" b="1"/>
              <a:t>1 Corinthians 13:4 (LSV) </a:t>
            </a:r>
            <a:r>
              <a:rPr lang="en-GB"/>
              <a:t>"Love is long-suffering, it is kind, love does not envy, love does not vaunt itself, is not </a:t>
            </a:r>
            <a:r>
              <a:rPr lang="en-GB" b="1"/>
              <a:t>puffed up</a:t>
            </a:r>
            <a:r>
              <a:rPr lang="en-GB"/>
              <a:t>,"  </a:t>
            </a:r>
          </a:p>
          <a:p>
            <a:r>
              <a:rPr lang="en-GB" b="1"/>
              <a:t>Colossians 2:18 (LSV) </a:t>
            </a:r>
            <a:r>
              <a:rPr lang="en-GB"/>
              <a:t>"Let no one deceive you of your prize, delighting in humble-mindedness and in worship of the messengers, intruding into the things he has not seen, being vainly </a:t>
            </a:r>
            <a:r>
              <a:rPr lang="en-GB" b="1"/>
              <a:t>puffed up </a:t>
            </a:r>
            <a:r>
              <a:rPr lang="en-GB"/>
              <a:t>by the mind of his flesh,"</a:t>
            </a:r>
          </a:p>
        </p:txBody>
      </p:sp>
      <p:sp>
        <p:nvSpPr>
          <p:cNvPr id="4" name="TextBox 3">
            <a:extLst>
              <a:ext uri="{FF2B5EF4-FFF2-40B4-BE49-F238E27FC236}">
                <a16:creationId xmlns:a16="http://schemas.microsoft.com/office/drawing/2014/main" id="{A82EBEC7-FE18-9D75-F316-D0ACFB3EC406}"/>
              </a:ext>
            </a:extLst>
          </p:cNvPr>
          <p:cNvSpPr txBox="1"/>
          <p:nvPr/>
        </p:nvSpPr>
        <p:spPr>
          <a:xfrm>
            <a:off x="191894" y="2314571"/>
            <a:ext cx="11808214" cy="4524315"/>
          </a:xfrm>
          <a:prstGeom prst="rect">
            <a:avLst/>
          </a:prstGeom>
          <a:noFill/>
        </p:spPr>
        <p:txBody>
          <a:bodyPr wrap="square" rtlCol="0">
            <a:spAutoFit/>
          </a:bodyPr>
          <a:lstStyle/>
          <a:p>
            <a:r>
              <a:rPr lang="en-GB" b="1"/>
              <a:t>1 Corinthians 4:6 (NIV) </a:t>
            </a:r>
            <a:r>
              <a:rPr lang="en-GB"/>
              <a:t>"Now, brothers and sisters, I have applied these things to myself and Apollos for your benefit, so that you may learn from us the meaning of the saying, 'Do not go beyond what is written.' Then you will not be </a:t>
            </a:r>
            <a:r>
              <a:rPr lang="en-GB" b="1"/>
              <a:t>puffed up</a:t>
            </a:r>
            <a:r>
              <a:rPr lang="en-GB"/>
              <a:t> in being a follower of one of us over against the other.“</a:t>
            </a:r>
          </a:p>
          <a:p>
            <a:endParaRPr lang="en-GB"/>
          </a:p>
          <a:p>
            <a:r>
              <a:rPr lang="en-GB" b="1"/>
              <a:t>1 Corinthians 4:18 (NIV) </a:t>
            </a:r>
            <a:r>
              <a:rPr lang="en-GB"/>
              <a:t>"Some of you have become </a:t>
            </a:r>
            <a:r>
              <a:rPr lang="en-GB" b="1"/>
              <a:t>arrogant</a:t>
            </a:r>
            <a:r>
              <a:rPr lang="en-GB"/>
              <a:t>, as if I were not coming to you."</a:t>
            </a:r>
          </a:p>
          <a:p>
            <a:endParaRPr lang="en-GB" b="1"/>
          </a:p>
          <a:p>
            <a:r>
              <a:rPr lang="en-GB" b="1"/>
              <a:t>1 Corinthians 4:19 (NIV) </a:t>
            </a:r>
            <a:r>
              <a:rPr lang="en-GB"/>
              <a:t>"But I will come to you very soon, if the Lord is willing, and then I will find out not only how these </a:t>
            </a:r>
            <a:r>
              <a:rPr lang="en-GB" b="1"/>
              <a:t>arrogant</a:t>
            </a:r>
            <a:r>
              <a:rPr lang="en-GB"/>
              <a:t> people are talking, but what power they have."</a:t>
            </a:r>
          </a:p>
          <a:p>
            <a:endParaRPr lang="en-GB" b="1"/>
          </a:p>
          <a:p>
            <a:r>
              <a:rPr lang="en-GB" b="1"/>
              <a:t>1 Corinthians 5:2 (NIV) </a:t>
            </a:r>
            <a:r>
              <a:rPr lang="en-GB"/>
              <a:t>"And you are </a:t>
            </a:r>
            <a:r>
              <a:rPr lang="en-GB" b="1"/>
              <a:t>proud</a:t>
            </a:r>
            <a:r>
              <a:rPr lang="en-GB"/>
              <a:t>! Shouldn’t you rather have gone into mourning and have put out of your fellowship the man who has been doing this?"</a:t>
            </a:r>
          </a:p>
          <a:p>
            <a:r>
              <a:rPr lang="en-GB" b="1"/>
              <a:t>1 Corinthians 8:1 (NIV) </a:t>
            </a:r>
            <a:r>
              <a:rPr lang="en-GB"/>
              <a:t>But knowledge </a:t>
            </a:r>
            <a:r>
              <a:rPr lang="en-GB" b="1"/>
              <a:t>puffs up </a:t>
            </a:r>
            <a:r>
              <a:rPr lang="en-GB"/>
              <a:t>while love builds up."</a:t>
            </a:r>
          </a:p>
          <a:p>
            <a:r>
              <a:rPr lang="en-GB" b="1"/>
              <a:t>1 Corinthians 13:4 (NIV) </a:t>
            </a:r>
            <a:r>
              <a:rPr lang="en-GB"/>
              <a:t>"Love is patient, love is kind. It does not envy, it does not boast, it is not </a:t>
            </a:r>
            <a:r>
              <a:rPr lang="en-GB" b="1"/>
              <a:t>proud</a:t>
            </a:r>
            <a:r>
              <a:rPr lang="en-GB"/>
              <a:t>."</a:t>
            </a:r>
          </a:p>
          <a:p>
            <a:r>
              <a:rPr lang="en-GB" b="1"/>
              <a:t>Colossians 2:18 (NIV) </a:t>
            </a:r>
            <a:r>
              <a:rPr lang="en-GB"/>
              <a:t>"Do not let anyone who delights in false humility and the worship of angels disqualify you. Such a person also goes into great detail about what they have seen; they are </a:t>
            </a:r>
            <a:r>
              <a:rPr lang="en-GB" b="1"/>
              <a:t>puffed up </a:t>
            </a:r>
            <a:r>
              <a:rPr lang="en-GB"/>
              <a:t>with idle notions by their unspiritual mind."</a:t>
            </a:r>
          </a:p>
        </p:txBody>
      </p:sp>
    </p:spTree>
    <p:extLst>
      <p:ext uri="{BB962C8B-B14F-4D97-AF65-F5344CB8AC3E}">
        <p14:creationId xmlns:p14="http://schemas.microsoft.com/office/powerpoint/2010/main" val="268612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17"/>
                                        </p:tgtEl>
                                        <p:attrNameLst>
                                          <p:attrName>ppt_x</p:attrName>
                                        </p:attrNameLst>
                                      </p:cBhvr>
                                      <p:tavLst>
                                        <p:tav tm="0">
                                          <p:val>
                                            <p:strVal val="ppt_x"/>
                                          </p:val>
                                        </p:tav>
                                        <p:tav tm="100000">
                                          <p:val>
                                            <p:strVal val="1+ppt_w/2"/>
                                          </p:val>
                                        </p:tav>
                                      </p:tavLst>
                                    </p:anim>
                                    <p:anim calcmode="lin" valueType="num">
                                      <p:cBhvr additive="base">
                                        <p:cTn id="13" dur="500"/>
                                        <p:tgtEl>
                                          <p:spTgt spid="17"/>
                                        </p:tgtEl>
                                        <p:attrNameLst>
                                          <p:attrName>ppt_y</p:attrName>
                                        </p:attrNameLst>
                                      </p:cBhvr>
                                      <p:tavLst>
                                        <p:tav tm="0">
                                          <p:val>
                                            <p:strVal val="ppt_y"/>
                                          </p:val>
                                        </p:tav>
                                        <p:tav tm="100000">
                                          <p:val>
                                            <p:strVal val="ppt_y"/>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 grpId="0"/>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950B7-8A62-9B7A-F551-966FD10A2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D181B-38CC-7041-9B0C-6858B0909415}"/>
              </a:ext>
            </a:extLst>
          </p:cNvPr>
          <p:cNvSpPr>
            <a:spLocks noGrp="1"/>
          </p:cNvSpPr>
          <p:nvPr>
            <p:ph type="title"/>
          </p:nvPr>
        </p:nvSpPr>
        <p:spPr>
          <a:xfrm>
            <a:off x="905256" y="-248634"/>
            <a:ext cx="9914859" cy="1329004"/>
          </a:xfrm>
        </p:spPr>
        <p:txBody>
          <a:bodyPr rtlCol="0"/>
          <a:lstStyle/>
          <a:p>
            <a:pPr rtl="0"/>
            <a:r>
              <a:rPr lang="en-GB"/>
              <a:t>Around Passover (Being Ready)</a:t>
            </a:r>
          </a:p>
        </p:txBody>
      </p:sp>
      <p:graphicFrame>
        <p:nvGraphicFramePr>
          <p:cNvPr id="7" name="Content Placeholder 3" descr="Timeline Placeholder">
            <a:extLst>
              <a:ext uri="{FF2B5EF4-FFF2-40B4-BE49-F238E27FC236}">
                <a16:creationId xmlns:a16="http://schemas.microsoft.com/office/drawing/2014/main" id="{DE5D511C-96FB-9005-DE11-19F9E6EF0448}"/>
              </a:ext>
            </a:extLst>
          </p:cNvPr>
          <p:cNvGraphicFramePr>
            <a:graphicFrameLocks noGrp="1"/>
          </p:cNvGraphicFramePr>
          <p:nvPr>
            <p:ph idx="1"/>
            <p:extLst>
              <p:ext uri="{D42A27DB-BD31-4B8C-83A1-F6EECF244321}">
                <p14:modId xmlns:p14="http://schemas.microsoft.com/office/powerpoint/2010/main" val="1110580088"/>
              </p:ext>
            </p:extLst>
          </p:nvPr>
        </p:nvGraphicFramePr>
        <p:xfrm>
          <a:off x="838199" y="81393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8878A104-9FF5-84A7-4769-9C33F0456E1F}"/>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6" name="Slide Number Placeholder 5">
            <a:extLst>
              <a:ext uri="{FF2B5EF4-FFF2-40B4-BE49-F238E27FC236}">
                <a16:creationId xmlns:a16="http://schemas.microsoft.com/office/drawing/2014/main" id="{ED775323-4BD1-55C4-5BBA-43ABCCB829AE}"/>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11</a:t>
            </a:fld>
            <a:endParaRPr lang="en-GB"/>
          </a:p>
        </p:txBody>
      </p:sp>
      <p:graphicFrame>
        <p:nvGraphicFramePr>
          <p:cNvPr id="3" name="Content Placeholder 3" descr="Timeline Placeholder">
            <a:extLst>
              <a:ext uri="{FF2B5EF4-FFF2-40B4-BE49-F238E27FC236}">
                <a16:creationId xmlns:a16="http://schemas.microsoft.com/office/drawing/2014/main" id="{DBC43EE0-F979-9588-E785-CF03875E78EB}"/>
              </a:ext>
            </a:extLst>
          </p:cNvPr>
          <p:cNvGraphicFramePr>
            <a:graphicFrameLocks/>
          </p:cNvGraphicFramePr>
          <p:nvPr>
            <p:extLst>
              <p:ext uri="{D42A27DB-BD31-4B8C-83A1-F6EECF244321}">
                <p14:modId xmlns:p14="http://schemas.microsoft.com/office/powerpoint/2010/main" val="4192913"/>
              </p:ext>
            </p:extLst>
          </p:nvPr>
        </p:nvGraphicFramePr>
        <p:xfrm>
          <a:off x="838200" y="268676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F9920508-82EE-1B01-3DE8-D5A8F0E28A8B}"/>
              </a:ext>
            </a:extLst>
          </p:cNvPr>
          <p:cNvSpPr txBox="1"/>
          <p:nvPr/>
        </p:nvSpPr>
        <p:spPr>
          <a:xfrm>
            <a:off x="191876" y="1933173"/>
            <a:ext cx="4612160" cy="369332"/>
          </a:xfrm>
          <a:prstGeom prst="rect">
            <a:avLst/>
          </a:prstGeom>
          <a:noFill/>
        </p:spPr>
        <p:txBody>
          <a:bodyPr wrap="none" rtlCol="0">
            <a:spAutoFit/>
          </a:bodyPr>
          <a:lstStyle/>
          <a:p>
            <a:r>
              <a:rPr lang="en-GB"/>
              <a:t>Matthew 16:6,12 Luke 12:1, 1 Corinthians 5 </a:t>
            </a:r>
          </a:p>
        </p:txBody>
      </p:sp>
      <p:sp>
        <p:nvSpPr>
          <p:cNvPr id="9" name="TextBox 8">
            <a:extLst>
              <a:ext uri="{FF2B5EF4-FFF2-40B4-BE49-F238E27FC236}">
                <a16:creationId xmlns:a16="http://schemas.microsoft.com/office/drawing/2014/main" id="{E2403CB5-0FFD-6269-E019-B6EDDCCF54C4}"/>
              </a:ext>
            </a:extLst>
          </p:cNvPr>
          <p:cNvSpPr txBox="1"/>
          <p:nvPr/>
        </p:nvSpPr>
        <p:spPr>
          <a:xfrm>
            <a:off x="191876" y="3715176"/>
            <a:ext cx="11892537"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Exodus 12:6-11 'You shall keep it until the fourteenth day of the same month, then the whole assembly of the congregation of Israel is to kill it at twilight. 'Moreover, they shall </a:t>
            </a:r>
            <a:r>
              <a:rPr lang="en-GB" b="1" dirty="0">
                <a:latin typeface="Arial" panose="020B0604020202020204" pitchFamily="34" charset="0"/>
                <a:cs typeface="Arial" panose="020B0604020202020204" pitchFamily="34" charset="0"/>
              </a:rPr>
              <a:t>take some of the blood and put it on the two doorposts and on the lintel</a:t>
            </a:r>
            <a:r>
              <a:rPr lang="en-GB" dirty="0">
                <a:latin typeface="Arial" panose="020B0604020202020204" pitchFamily="34" charset="0"/>
                <a:cs typeface="Arial" panose="020B0604020202020204" pitchFamily="34" charset="0"/>
              </a:rPr>
              <a:t> of the houses in which they eat it. '</a:t>
            </a:r>
            <a:r>
              <a:rPr lang="en-GB" b="1" dirty="0">
                <a:latin typeface="Arial" panose="020B0604020202020204" pitchFamily="34" charset="0"/>
                <a:cs typeface="Arial" panose="020B0604020202020204" pitchFamily="34" charset="0"/>
              </a:rPr>
              <a:t>They shall eat the flesh that same night</a:t>
            </a:r>
            <a:r>
              <a:rPr lang="en-GB" dirty="0">
                <a:latin typeface="Arial" panose="020B0604020202020204" pitchFamily="34" charset="0"/>
                <a:cs typeface="Arial" panose="020B0604020202020204" pitchFamily="34" charset="0"/>
              </a:rPr>
              <a:t>, roasted with fire, and they shall eat it with unleavened bread and bitter herbs. 'Do not eat any of it raw or boiled at all with water, but rather roasted with fire, both its head and its legs along with its entrails.  'And you shall not leave any of it over until morning, but whatever is left of it until morning, you shall burn with fire. 'Now you shall eat it in this manner: with </a:t>
            </a:r>
            <a:r>
              <a:rPr lang="en-GB" b="1" dirty="0">
                <a:latin typeface="Arial" panose="020B0604020202020204" pitchFamily="34" charset="0"/>
                <a:cs typeface="Arial" panose="020B0604020202020204" pitchFamily="34" charset="0"/>
              </a:rPr>
              <a:t>your loins girded</a:t>
            </a:r>
            <a:r>
              <a:rPr lang="en-GB" dirty="0">
                <a:latin typeface="Arial" panose="020B0604020202020204" pitchFamily="34" charset="0"/>
                <a:cs typeface="Arial" panose="020B0604020202020204" pitchFamily="34" charset="0"/>
              </a:rPr>
              <a:t>, your sandals on your feet, and your staff in your hand; and you shall eat it in haste—it is the LORD'S Passover. Exodus 12:22  "You shall </a:t>
            </a:r>
            <a:r>
              <a:rPr lang="en-GB" b="1" dirty="0">
                <a:latin typeface="Arial" panose="020B0604020202020204" pitchFamily="34" charset="0"/>
                <a:cs typeface="Arial" panose="020B0604020202020204" pitchFamily="34" charset="0"/>
              </a:rPr>
              <a:t>take a bunch of hyssop </a:t>
            </a:r>
            <a:r>
              <a:rPr lang="en-GB" dirty="0">
                <a:latin typeface="Arial" panose="020B0604020202020204" pitchFamily="34" charset="0"/>
                <a:cs typeface="Arial" panose="020B0604020202020204" pitchFamily="34" charset="0"/>
              </a:rPr>
              <a:t>and dip it in the blood which is in the basin, and apply some of the blood that is in the basin to the lintel and the two doorposts; and none of you shall go outside the door of his house until morning. Numbers 9:12 'They shall leave none of it until morning, </a:t>
            </a:r>
            <a:r>
              <a:rPr lang="en-GB" b="1" dirty="0">
                <a:latin typeface="Arial" panose="020B0604020202020204" pitchFamily="34" charset="0"/>
                <a:cs typeface="Arial" panose="020B0604020202020204" pitchFamily="34" charset="0"/>
              </a:rPr>
              <a:t>nor break a bone of it</a:t>
            </a:r>
            <a:r>
              <a:rPr lang="en-GB" dirty="0">
                <a:latin typeface="Arial" panose="020B0604020202020204" pitchFamily="34" charset="0"/>
                <a:cs typeface="Arial" panose="020B0604020202020204" pitchFamily="34" charset="0"/>
              </a:rPr>
              <a:t>; according to all the statute of the Passover they shall observe it.</a:t>
            </a:r>
          </a:p>
        </p:txBody>
      </p:sp>
      <p:sp>
        <p:nvSpPr>
          <p:cNvPr id="11" name="TextBox 10">
            <a:extLst>
              <a:ext uri="{FF2B5EF4-FFF2-40B4-BE49-F238E27FC236}">
                <a16:creationId xmlns:a16="http://schemas.microsoft.com/office/drawing/2014/main" id="{DAE86748-1CBF-ACE4-5F3D-B188C018845C}"/>
              </a:ext>
            </a:extLst>
          </p:cNvPr>
          <p:cNvSpPr txBox="1"/>
          <p:nvPr/>
        </p:nvSpPr>
        <p:spPr>
          <a:xfrm>
            <a:off x="191873" y="3724749"/>
            <a:ext cx="9712411" cy="2031325"/>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Ephesians 6:12-15 For our struggle is not against flesh and blood, but against the rulers, against the powers, against the world forces of this darkness, against the spiritual forces of wickedness in the heavenly places. Therefore, take up the full </a:t>
            </a:r>
            <a:r>
              <a:rPr lang="en-GB" err="1">
                <a:latin typeface="Arial" panose="020B0604020202020204" pitchFamily="34" charset="0"/>
                <a:cs typeface="Arial" panose="020B0604020202020204" pitchFamily="34" charset="0"/>
              </a:rPr>
              <a:t>armor</a:t>
            </a:r>
            <a:r>
              <a:rPr lang="en-GB">
                <a:latin typeface="Arial" panose="020B0604020202020204" pitchFamily="34" charset="0"/>
                <a:cs typeface="Arial" panose="020B0604020202020204" pitchFamily="34" charset="0"/>
              </a:rPr>
              <a:t> of God, so that you will be able to resist in the evil day, and having done everything, to stand firm. Stand firm therefore, </a:t>
            </a:r>
            <a:r>
              <a:rPr lang="en-GB" b="1">
                <a:latin typeface="Arial" panose="020B0604020202020204" pitchFamily="34" charset="0"/>
                <a:cs typeface="Arial" panose="020B0604020202020204" pitchFamily="34" charset="0"/>
              </a:rPr>
              <a:t>HAVING GIRDED YOUR LOINS WITH TRUTH</a:t>
            </a:r>
            <a:r>
              <a:rPr lang="en-GB">
                <a:latin typeface="Arial" panose="020B0604020202020204" pitchFamily="34" charset="0"/>
                <a:cs typeface="Arial" panose="020B0604020202020204" pitchFamily="34" charset="0"/>
              </a:rPr>
              <a:t>, and HAVING PUT ON THE BREASTPLATE OF RIGHTEOUSNESS, and having shod YOUR FEET WITH THE PREPARATION OF THE GOSPEL OF PEACE;</a:t>
            </a:r>
          </a:p>
        </p:txBody>
      </p:sp>
      <p:sp>
        <p:nvSpPr>
          <p:cNvPr id="12" name="TextBox 11">
            <a:extLst>
              <a:ext uri="{FF2B5EF4-FFF2-40B4-BE49-F238E27FC236}">
                <a16:creationId xmlns:a16="http://schemas.microsoft.com/office/drawing/2014/main" id="{6017F28E-CA8F-37D5-F85A-2D33C7AE0DEA}"/>
              </a:ext>
            </a:extLst>
          </p:cNvPr>
          <p:cNvSpPr txBox="1"/>
          <p:nvPr/>
        </p:nvSpPr>
        <p:spPr>
          <a:xfrm>
            <a:off x="4632848" y="1800187"/>
            <a:ext cx="4864078" cy="646331"/>
          </a:xfrm>
          <a:prstGeom prst="rect">
            <a:avLst/>
          </a:prstGeom>
          <a:noFill/>
        </p:spPr>
        <p:txBody>
          <a:bodyPr wrap="square" rtlCol="0">
            <a:spAutoFit/>
          </a:bodyPr>
          <a:lstStyle/>
          <a:p>
            <a:r>
              <a:rPr lang="en-GB" sz="1200" dirty="0"/>
              <a:t>1 Corinthians 10:16-18</a:t>
            </a:r>
            <a:br>
              <a:rPr lang="en-GB" sz="1200" dirty="0"/>
            </a:br>
            <a:r>
              <a:rPr lang="en-GB" sz="1200" dirty="0"/>
              <a:t>Luke 12:35-37 LSV, 1 Peter 1:13 LSV, Ephesians 6:12-15</a:t>
            </a:r>
            <a:br>
              <a:rPr lang="en-GB" sz="1200" dirty="0"/>
            </a:br>
            <a:r>
              <a:rPr lang="en-GB" sz="1200" dirty="0"/>
              <a:t>Hebrews 10:22, 11:28 1 Peter 1:2, Revelation 3:20, Matthew 12:43-45</a:t>
            </a:r>
          </a:p>
        </p:txBody>
      </p:sp>
      <p:sp>
        <p:nvSpPr>
          <p:cNvPr id="8" name="TextBox 7">
            <a:extLst>
              <a:ext uri="{FF2B5EF4-FFF2-40B4-BE49-F238E27FC236}">
                <a16:creationId xmlns:a16="http://schemas.microsoft.com/office/drawing/2014/main" id="{FE0C5C54-3235-36A6-4E08-8559FB7DF6FD}"/>
              </a:ext>
            </a:extLst>
          </p:cNvPr>
          <p:cNvSpPr txBox="1"/>
          <p:nvPr/>
        </p:nvSpPr>
        <p:spPr>
          <a:xfrm>
            <a:off x="191868" y="3720437"/>
            <a:ext cx="11037055" cy="17543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Luke 12:35-37 LSV </a:t>
            </a:r>
            <a:r>
              <a:rPr lang="en-GB" b="1" dirty="0">
                <a:latin typeface="Arial" panose="020B0604020202020204" pitchFamily="34" charset="0"/>
                <a:cs typeface="Arial" panose="020B0604020202020204" pitchFamily="34" charset="0"/>
              </a:rPr>
              <a:t>Let your loins be girded</a:t>
            </a:r>
            <a:r>
              <a:rPr lang="en-GB" dirty="0">
                <a:latin typeface="Arial" panose="020B0604020202020204" pitchFamily="34" charset="0"/>
                <a:cs typeface="Arial" panose="020B0604020202020204" pitchFamily="34" charset="0"/>
              </a:rPr>
              <a:t>, and the lamps burning, and you be like to men waiting for their lord when he will return out of the wedding feasts, that he having come and knocked, immediately they may open to him. Blessed those servants, whom the lord, having come, will find watching; truly I say to you that he will gird himself, and will cause them to recline, and having come near, will minister to them;</a:t>
            </a:r>
          </a:p>
          <a:p>
            <a:r>
              <a:rPr lang="en-GB" dirty="0">
                <a:latin typeface="Arial" panose="020B0604020202020204" pitchFamily="34" charset="0"/>
                <a:cs typeface="Arial" panose="020B0604020202020204" pitchFamily="34" charset="0"/>
              </a:rPr>
              <a:t>1 Peter 1:13 LSV For this reason, having </a:t>
            </a:r>
            <a:r>
              <a:rPr lang="en-GB" b="1" dirty="0">
                <a:latin typeface="Arial" panose="020B0604020202020204" pitchFamily="34" charset="0"/>
                <a:cs typeface="Arial" panose="020B0604020202020204" pitchFamily="34" charset="0"/>
              </a:rPr>
              <a:t>girded up the loins</a:t>
            </a:r>
            <a:r>
              <a:rPr lang="en-GB" dirty="0">
                <a:latin typeface="Arial" panose="020B0604020202020204" pitchFamily="34" charset="0"/>
                <a:cs typeface="Arial" panose="020B0604020202020204" pitchFamily="34" charset="0"/>
              </a:rPr>
              <a:t> of your mind, being sober, hope perfectly on the grace that is being brought to you in the revelation of Jesus Christ,</a:t>
            </a:r>
          </a:p>
        </p:txBody>
      </p:sp>
      <p:sp>
        <p:nvSpPr>
          <p:cNvPr id="13" name="TextBox 12">
            <a:extLst>
              <a:ext uri="{FF2B5EF4-FFF2-40B4-BE49-F238E27FC236}">
                <a16:creationId xmlns:a16="http://schemas.microsoft.com/office/drawing/2014/main" id="{FC4CBA30-CBA9-3B1B-73AA-D765F74E1AA4}"/>
              </a:ext>
            </a:extLst>
          </p:cNvPr>
          <p:cNvSpPr txBox="1"/>
          <p:nvPr/>
        </p:nvSpPr>
        <p:spPr>
          <a:xfrm>
            <a:off x="191867" y="3720437"/>
            <a:ext cx="11709920" cy="3046988"/>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Hebrews 10:22 </a:t>
            </a:r>
            <a:r>
              <a:rPr lang="en-GB" sz="1600" dirty="0">
                <a:latin typeface="Arial" panose="020B0604020202020204" pitchFamily="34" charset="0"/>
                <a:cs typeface="Arial" panose="020B0604020202020204" pitchFamily="34" charset="0"/>
              </a:rPr>
              <a:t>let us draw near with a sincere heart in full assurance of faith, having </a:t>
            </a:r>
            <a:r>
              <a:rPr lang="en-GB" sz="1600" b="1" dirty="0">
                <a:latin typeface="Arial" panose="020B0604020202020204" pitchFamily="34" charset="0"/>
                <a:cs typeface="Arial" panose="020B0604020202020204" pitchFamily="34" charset="0"/>
              </a:rPr>
              <a:t>our hearts sprinkled clean</a:t>
            </a:r>
            <a:r>
              <a:rPr lang="en-GB" sz="1600" dirty="0">
                <a:latin typeface="Arial" panose="020B0604020202020204" pitchFamily="34" charset="0"/>
                <a:cs typeface="Arial" panose="020B0604020202020204" pitchFamily="34" charset="0"/>
              </a:rPr>
              <a:t> from an evil conscience and our bodies washed with pure water.</a:t>
            </a:r>
          </a:p>
          <a:p>
            <a:r>
              <a:rPr lang="en-GB" sz="1600" b="1" dirty="0">
                <a:latin typeface="Arial" panose="020B0604020202020204" pitchFamily="34" charset="0"/>
                <a:cs typeface="Arial" panose="020B0604020202020204" pitchFamily="34" charset="0"/>
              </a:rPr>
              <a:t>Hebrews 11:28</a:t>
            </a:r>
            <a:r>
              <a:rPr lang="en-GB" sz="1600" dirty="0">
                <a:latin typeface="Arial" panose="020B0604020202020204" pitchFamily="34" charset="0"/>
                <a:cs typeface="Arial" panose="020B0604020202020204" pitchFamily="34" charset="0"/>
              </a:rPr>
              <a:t> By faith he </a:t>
            </a:r>
            <a:r>
              <a:rPr lang="en-GB" sz="1600" b="1" dirty="0">
                <a:latin typeface="Arial" panose="020B0604020202020204" pitchFamily="34" charset="0"/>
                <a:cs typeface="Arial" panose="020B0604020202020204" pitchFamily="34" charset="0"/>
              </a:rPr>
              <a:t>kept the Passover and the sprinkling of the blood</a:t>
            </a:r>
            <a:r>
              <a:rPr lang="en-GB" sz="1600" dirty="0">
                <a:latin typeface="Arial" panose="020B0604020202020204" pitchFamily="34" charset="0"/>
                <a:cs typeface="Arial" panose="020B0604020202020204" pitchFamily="34" charset="0"/>
              </a:rPr>
              <a:t>, so that he who destroyed the firstborn would not touch them.</a:t>
            </a:r>
          </a:p>
          <a:p>
            <a:r>
              <a:rPr lang="en-GB" sz="1600" b="1" dirty="0">
                <a:latin typeface="Arial" panose="020B0604020202020204" pitchFamily="34" charset="0"/>
                <a:cs typeface="Arial" panose="020B0604020202020204" pitchFamily="34" charset="0"/>
              </a:rPr>
              <a:t>1 Peter 1:2 </a:t>
            </a:r>
            <a:r>
              <a:rPr lang="en-GB" sz="1600" dirty="0">
                <a:latin typeface="Arial" panose="020B0604020202020204" pitchFamily="34" charset="0"/>
                <a:cs typeface="Arial" panose="020B0604020202020204" pitchFamily="34" charset="0"/>
              </a:rPr>
              <a:t>according to the foreknowledge of God the Father, by the sanctifying work of the Spirit, to obey Jesus Christ and </a:t>
            </a:r>
            <a:r>
              <a:rPr lang="en-GB" sz="1600" b="1" dirty="0">
                <a:latin typeface="Arial" panose="020B0604020202020204" pitchFamily="34" charset="0"/>
                <a:cs typeface="Arial" panose="020B0604020202020204" pitchFamily="34" charset="0"/>
              </a:rPr>
              <a:t>be sprinkled with His blood</a:t>
            </a:r>
            <a:r>
              <a:rPr lang="en-GB" sz="1600" dirty="0">
                <a:latin typeface="Arial" panose="020B0604020202020204" pitchFamily="34" charset="0"/>
                <a:cs typeface="Arial" panose="020B0604020202020204" pitchFamily="34" charset="0"/>
              </a:rPr>
              <a:t>: May grace and peace be yours in the fullest measure.</a:t>
            </a:r>
          </a:p>
          <a:p>
            <a:r>
              <a:rPr lang="en-GB" sz="1600" b="1" dirty="0">
                <a:latin typeface="Arial" panose="020B0604020202020204" pitchFamily="34" charset="0"/>
                <a:cs typeface="Arial" panose="020B0604020202020204" pitchFamily="34" charset="0"/>
              </a:rPr>
              <a:t>Revelation 3:20 </a:t>
            </a:r>
            <a:r>
              <a:rPr lang="en-GB" sz="1600" dirty="0">
                <a:latin typeface="Arial" panose="020B0604020202020204" pitchFamily="34" charset="0"/>
                <a:cs typeface="Arial" panose="020B0604020202020204" pitchFamily="34" charset="0"/>
              </a:rPr>
              <a:t>'Behold, I stand at the door and knock; if anyone </a:t>
            </a:r>
            <a:r>
              <a:rPr lang="en-GB" sz="1600" b="1" dirty="0">
                <a:latin typeface="Arial" panose="020B0604020202020204" pitchFamily="34" charset="0"/>
                <a:cs typeface="Arial" panose="020B0604020202020204" pitchFamily="34" charset="0"/>
              </a:rPr>
              <a:t>hears My voice and opens the door</a:t>
            </a:r>
            <a:r>
              <a:rPr lang="en-GB" sz="1600" dirty="0">
                <a:latin typeface="Arial" panose="020B0604020202020204" pitchFamily="34" charset="0"/>
                <a:cs typeface="Arial" panose="020B0604020202020204" pitchFamily="34" charset="0"/>
              </a:rPr>
              <a:t>, I will come in to him and will dine with him, and he with Me.</a:t>
            </a:r>
            <a:br>
              <a:rPr lang="en-GB" sz="1600"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Matthew 12:43-45</a:t>
            </a:r>
            <a:r>
              <a:rPr lang="en-GB" sz="1600" dirty="0">
                <a:latin typeface="Arial" panose="020B0604020202020204" pitchFamily="34" charset="0"/>
                <a:cs typeface="Arial" panose="020B0604020202020204" pitchFamily="34" charset="0"/>
              </a:rPr>
              <a:t> "When an impure spirit comes out of a person, it goes through arid places seeking rest and does not find it. Then it says, 'I will return to the </a:t>
            </a:r>
            <a:r>
              <a:rPr lang="en-GB" sz="1600" b="1" dirty="0">
                <a:latin typeface="Arial" panose="020B0604020202020204" pitchFamily="34" charset="0"/>
                <a:cs typeface="Arial" panose="020B0604020202020204" pitchFamily="34" charset="0"/>
              </a:rPr>
              <a:t>house</a:t>
            </a:r>
            <a:r>
              <a:rPr lang="en-GB" sz="1600" dirty="0">
                <a:latin typeface="Arial" panose="020B0604020202020204" pitchFamily="34" charset="0"/>
                <a:cs typeface="Arial" panose="020B0604020202020204" pitchFamily="34" charset="0"/>
              </a:rPr>
              <a:t> I left.' When it arrives, it finds the </a:t>
            </a:r>
            <a:r>
              <a:rPr lang="en-GB" sz="1600" b="1" dirty="0">
                <a:latin typeface="Arial" panose="020B0604020202020204" pitchFamily="34" charset="0"/>
                <a:cs typeface="Arial" panose="020B0604020202020204" pitchFamily="34" charset="0"/>
              </a:rPr>
              <a:t>house</a:t>
            </a:r>
            <a:r>
              <a:rPr lang="en-GB" sz="1600" dirty="0">
                <a:latin typeface="Arial" panose="020B0604020202020204" pitchFamily="34" charset="0"/>
                <a:cs typeface="Arial" panose="020B0604020202020204" pitchFamily="34" charset="0"/>
              </a:rPr>
              <a:t> unoccupied, swept clean and put in order. Then it goes and takes with it seven other spirits more wicked than itself, and they go in and live there. And the final condition of that person is worse than the first. That is how it will be with this wicked generation."</a:t>
            </a:r>
          </a:p>
        </p:txBody>
      </p:sp>
      <p:sp>
        <p:nvSpPr>
          <p:cNvPr id="14" name="TextBox 13">
            <a:extLst>
              <a:ext uri="{FF2B5EF4-FFF2-40B4-BE49-F238E27FC236}">
                <a16:creationId xmlns:a16="http://schemas.microsoft.com/office/drawing/2014/main" id="{6D7EDDD4-4D08-A404-0AAD-48DF44ABBBE7}"/>
              </a:ext>
            </a:extLst>
          </p:cNvPr>
          <p:cNvSpPr txBox="1"/>
          <p:nvPr/>
        </p:nvSpPr>
        <p:spPr>
          <a:xfrm>
            <a:off x="191869" y="4508574"/>
            <a:ext cx="11780984" cy="2462213"/>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Prediction of Betrayal: (Matthew 26:21-25; Mark 14:18-21; Luke 22:21-23; John 13:21-30)</a:t>
            </a:r>
          </a:p>
          <a:p>
            <a:r>
              <a:rPr lang="en-GB" sz="1400" dirty="0">
                <a:solidFill>
                  <a:srgbClr val="000000"/>
                </a:solidFill>
                <a:effectLst/>
                <a:latin typeface="Arial" panose="020B0604020202020204" pitchFamily="34" charset="0"/>
                <a:cs typeface="Arial" panose="020B0604020202020204" pitchFamily="34" charset="0"/>
              </a:rPr>
              <a:t>Prediction of Peter’s Denial: (Matthew 26:31-35; Mark 14:27-31; Luke 22:31-34; John 13:36-38)</a:t>
            </a:r>
          </a:p>
          <a:p>
            <a:r>
              <a:rPr lang="en-GB" sz="1400" b="1" dirty="0">
                <a:latin typeface="Arial" panose="020B0604020202020204" pitchFamily="34" charset="0"/>
                <a:cs typeface="Arial" panose="020B0604020202020204" pitchFamily="34" charset="0"/>
              </a:rPr>
              <a:t>Farewell Discourse </a:t>
            </a:r>
            <a:r>
              <a:rPr lang="en-GB" sz="1400" dirty="0">
                <a:latin typeface="Arial" panose="020B0604020202020204" pitchFamily="34" charset="0"/>
                <a:cs typeface="Arial" panose="020B0604020202020204" pitchFamily="34" charset="0"/>
              </a:rPr>
              <a:t>(John 14:1-16:33)</a:t>
            </a:r>
          </a:p>
          <a:p>
            <a:pPr marL="360000"/>
            <a:r>
              <a:rPr lang="en-GB" sz="1400" dirty="0">
                <a:latin typeface="Arial" panose="020B0604020202020204" pitchFamily="34" charset="0"/>
                <a:cs typeface="Arial" panose="020B0604020202020204" pitchFamily="34" charset="0"/>
              </a:rPr>
              <a:t>Comfort in His Departure: (John 14:1-3) </a:t>
            </a:r>
            <a:r>
              <a:rPr lang="en-GB" sz="1400" b="1" dirty="0">
                <a:latin typeface="Arial" panose="020B0604020202020204" pitchFamily="34" charset="0"/>
                <a:cs typeface="Arial" panose="020B0604020202020204" pitchFamily="34" charset="0"/>
              </a:rPr>
              <a:t>The Way to the Father</a:t>
            </a:r>
            <a:r>
              <a:rPr lang="en-GB" sz="1400" dirty="0">
                <a:latin typeface="Arial" panose="020B0604020202020204" pitchFamily="34" charset="0"/>
                <a:cs typeface="Arial" panose="020B0604020202020204" pitchFamily="34" charset="0"/>
              </a:rPr>
              <a:t>: (John 14:6-11) </a:t>
            </a:r>
            <a:r>
              <a:rPr lang="en-GB" sz="1400" b="1" dirty="0">
                <a:latin typeface="Arial" panose="020B0604020202020204" pitchFamily="34" charset="0"/>
                <a:cs typeface="Arial" panose="020B0604020202020204" pitchFamily="34" charset="0"/>
              </a:rPr>
              <a:t>Promise of the Holy Spirit</a:t>
            </a:r>
            <a:r>
              <a:rPr lang="en-GB" sz="1400" dirty="0">
                <a:latin typeface="Arial" panose="020B0604020202020204" pitchFamily="34" charset="0"/>
                <a:cs typeface="Arial" panose="020B0604020202020204" pitchFamily="34" charset="0"/>
              </a:rPr>
              <a:t>: (John 14:16-17, 26; 16:7-15) </a:t>
            </a:r>
            <a:r>
              <a:rPr lang="en-GB" sz="1400" b="1" dirty="0">
                <a:latin typeface="Arial" panose="020B0604020202020204" pitchFamily="34" charset="0"/>
                <a:cs typeface="Arial" panose="020B0604020202020204" pitchFamily="34" charset="0"/>
              </a:rPr>
              <a:t>Abiding in Christ</a:t>
            </a:r>
            <a:r>
              <a:rPr lang="en-GB" sz="1400" dirty="0">
                <a:latin typeface="Arial" panose="020B0604020202020204" pitchFamily="34" charset="0"/>
                <a:cs typeface="Arial" panose="020B0604020202020204" pitchFamily="34" charset="0"/>
              </a:rPr>
              <a:t>: (John 15:1-11) </a:t>
            </a:r>
            <a:r>
              <a:rPr lang="en-GB" sz="1400" b="1" dirty="0">
                <a:latin typeface="Arial" panose="020B0604020202020204" pitchFamily="34" charset="0"/>
                <a:cs typeface="Arial" panose="020B0604020202020204" pitchFamily="34" charset="0"/>
              </a:rPr>
              <a:t>Love One Another</a:t>
            </a:r>
            <a:r>
              <a:rPr lang="en-GB" sz="1400" dirty="0">
                <a:latin typeface="Arial" panose="020B0604020202020204" pitchFamily="34" charset="0"/>
                <a:cs typeface="Arial" panose="020B0604020202020204" pitchFamily="34" charset="0"/>
              </a:rPr>
              <a:t>: (John 15:12-17) </a:t>
            </a:r>
            <a:r>
              <a:rPr lang="en-GB" sz="1400" b="1" dirty="0">
                <a:latin typeface="Arial" panose="020B0604020202020204" pitchFamily="34" charset="0"/>
                <a:cs typeface="Arial" panose="020B0604020202020204" pitchFamily="34" charset="0"/>
              </a:rPr>
              <a:t>The World’s Hatred</a:t>
            </a:r>
            <a:r>
              <a:rPr lang="en-GB" sz="1400" dirty="0">
                <a:latin typeface="Arial" panose="020B0604020202020204" pitchFamily="34" charset="0"/>
                <a:cs typeface="Arial" panose="020B0604020202020204" pitchFamily="34" charset="0"/>
              </a:rPr>
              <a:t>: (John 15:18-16:4) Sorrow Turned to Joy: (John 16:20-22) Victory Over the World: (John 16:33).</a:t>
            </a:r>
          </a:p>
          <a:p>
            <a:r>
              <a:rPr lang="en-GB" sz="1400" b="1" dirty="0">
                <a:latin typeface="Arial" panose="020B0604020202020204" pitchFamily="34" charset="0"/>
                <a:cs typeface="Arial" panose="020B0604020202020204" pitchFamily="34" charset="0"/>
              </a:rPr>
              <a:t>Sung a hymn</a:t>
            </a:r>
            <a:r>
              <a:rPr lang="en-GB" sz="1400" dirty="0">
                <a:latin typeface="Arial" panose="020B0604020202020204" pitchFamily="34" charset="0"/>
                <a:cs typeface="Arial" panose="020B0604020202020204" pitchFamily="34" charset="0"/>
              </a:rPr>
              <a:t>: (Mark 14:26, Matthew 26:30), likely Hallel Psalms (Psalms 113–118, scholarly consensus)			</a:t>
            </a:r>
          </a:p>
          <a:p>
            <a:r>
              <a:rPr lang="en-GB" sz="1400" b="1" dirty="0">
                <a:latin typeface="Arial" panose="020B0604020202020204" pitchFamily="34" charset="0"/>
                <a:cs typeface="Arial" panose="020B0604020202020204" pitchFamily="34" charset="0"/>
              </a:rPr>
              <a:t>Jesus’ Prayer </a:t>
            </a:r>
            <a:r>
              <a:rPr lang="en-GB" sz="1400" dirty="0">
                <a:latin typeface="Arial" panose="020B0604020202020204" pitchFamily="34" charset="0"/>
                <a:cs typeface="Arial" panose="020B0604020202020204" pitchFamily="34" charset="0"/>
              </a:rPr>
              <a:t>(John 17:1-26)</a:t>
            </a:r>
          </a:p>
          <a:p>
            <a:pPr marL="360000"/>
            <a:r>
              <a:rPr lang="en-GB" sz="1400" dirty="0">
                <a:latin typeface="Arial" panose="020B0604020202020204" pitchFamily="34" charset="0"/>
                <a:cs typeface="Arial" panose="020B0604020202020204" pitchFamily="34" charset="0"/>
              </a:rPr>
              <a:t>Glorification: (John 17:1-5) Protection for Disciples: (John 17:11-15) Sanctification: (John 17:17-19) Unity of Future Believers: (John 17:20-23).</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pic>
        <p:nvPicPr>
          <p:cNvPr id="15" name="Picture 14" descr="A person in a garment&#10;&#10;AI-generated content may be incorrect.">
            <a:extLst>
              <a:ext uri="{FF2B5EF4-FFF2-40B4-BE49-F238E27FC236}">
                <a16:creationId xmlns:a16="http://schemas.microsoft.com/office/drawing/2014/main" id="{783C9965-D338-33E9-1456-744560CD6D60}"/>
              </a:ext>
            </a:extLst>
          </p:cNvPr>
          <p:cNvPicPr>
            <a:picLocks noChangeAspect="1"/>
          </p:cNvPicPr>
          <p:nvPr/>
        </p:nvPicPr>
        <p:blipFill>
          <a:blip r:embed="rId13"/>
          <a:stretch>
            <a:fillRect/>
          </a:stretch>
        </p:blipFill>
        <p:spPr>
          <a:xfrm>
            <a:off x="9444340" y="316382"/>
            <a:ext cx="2457450" cy="3095625"/>
          </a:xfrm>
          <a:prstGeom prst="rect">
            <a:avLst/>
          </a:prstGeom>
        </p:spPr>
      </p:pic>
      <p:sp>
        <p:nvSpPr>
          <p:cNvPr id="10" name="TextBox 9">
            <a:extLst>
              <a:ext uri="{FF2B5EF4-FFF2-40B4-BE49-F238E27FC236}">
                <a16:creationId xmlns:a16="http://schemas.microsoft.com/office/drawing/2014/main" id="{3DDD3B7E-C990-C9AC-1635-B3D82F40E651}"/>
              </a:ext>
            </a:extLst>
          </p:cNvPr>
          <p:cNvSpPr txBox="1"/>
          <p:nvPr/>
        </p:nvSpPr>
        <p:spPr>
          <a:xfrm>
            <a:off x="191866" y="3717806"/>
            <a:ext cx="1170992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Corinthians 10:16-18  Is not the cup of blessing which we bless a </a:t>
            </a:r>
            <a:r>
              <a:rPr lang="en-GB" b="1" dirty="0">
                <a:latin typeface="Arial" panose="020B0604020202020204" pitchFamily="34" charset="0"/>
                <a:cs typeface="Arial" panose="020B0604020202020204" pitchFamily="34" charset="0"/>
              </a:rPr>
              <a:t>sharing in the blood of Christ</a:t>
            </a:r>
            <a:r>
              <a:rPr lang="en-GB" dirty="0">
                <a:latin typeface="Arial" panose="020B0604020202020204" pitchFamily="34" charset="0"/>
                <a:cs typeface="Arial" panose="020B0604020202020204" pitchFamily="34" charset="0"/>
              </a:rPr>
              <a:t>? Is not the </a:t>
            </a:r>
            <a:r>
              <a:rPr lang="en-GB" b="1" dirty="0">
                <a:latin typeface="Arial" panose="020B0604020202020204" pitchFamily="34" charset="0"/>
                <a:cs typeface="Arial" panose="020B0604020202020204" pitchFamily="34" charset="0"/>
              </a:rPr>
              <a:t>bread which we break a sharing in the body of Christ</a:t>
            </a:r>
            <a:r>
              <a:rPr lang="en-GB" dirty="0">
                <a:latin typeface="Arial" panose="020B0604020202020204" pitchFamily="34" charset="0"/>
                <a:cs typeface="Arial" panose="020B0604020202020204" pitchFamily="34" charset="0"/>
              </a:rPr>
              <a:t>? Since there is one bread, we who are many are one body; for we all partake of the one bread. Look at the nation Israel; are not those who </a:t>
            </a:r>
            <a:r>
              <a:rPr lang="en-GB" b="1" dirty="0">
                <a:latin typeface="Arial" panose="020B0604020202020204" pitchFamily="34" charset="0"/>
                <a:cs typeface="Arial" panose="020B0604020202020204" pitchFamily="34" charset="0"/>
              </a:rPr>
              <a:t>eat the sacrifices sharers in the altar</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254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graphicEl>
                                              <a:dgm id="{6BA46904-CB7C-4538-BD49-D3891EF19552}"/>
                                            </p:graphicEl>
                                          </p:spTgt>
                                        </p:tgtEl>
                                        <p:attrNameLst>
                                          <p:attrName>style.visibility</p:attrName>
                                        </p:attrNameLst>
                                      </p:cBhvr>
                                      <p:to>
                                        <p:strVal val="visible"/>
                                      </p:to>
                                    </p:set>
                                    <p:anim calcmode="lin" valueType="num">
                                      <p:cBhvr additive="base">
                                        <p:cTn id="7" dur="500" fill="hold"/>
                                        <p:tgtEl>
                                          <p:spTgt spid="7">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6BA46904-CB7C-4538-BD49-D3891EF19552}"/>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graphicEl>
                                              <a:dgm id="{049FDBD0-77FE-49D1-A275-A272C8C5E426}"/>
                                            </p:graphicEl>
                                          </p:spTgt>
                                        </p:tgtEl>
                                        <p:attrNameLst>
                                          <p:attrName>style.visibility</p:attrName>
                                        </p:attrNameLst>
                                      </p:cBhvr>
                                      <p:to>
                                        <p:strVal val="visible"/>
                                      </p:to>
                                    </p:set>
                                    <p:anim calcmode="lin" valueType="num">
                                      <p:cBhvr additive="base">
                                        <p:cTn id="11" dur="500" fill="hold"/>
                                        <p:tgtEl>
                                          <p:spTgt spid="7">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graphicEl>
                                              <a:dgm id="{049FDBD0-77FE-49D1-A275-A272C8C5E426}"/>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graphicEl>
                                              <a:dgm id="{E088D226-49D7-4C30-90DC-CA1755D98829}"/>
                                            </p:graphicEl>
                                          </p:spTgt>
                                        </p:tgtEl>
                                        <p:attrNameLst>
                                          <p:attrName>style.visibility</p:attrName>
                                        </p:attrNameLst>
                                      </p:cBhvr>
                                      <p:to>
                                        <p:strVal val="visible"/>
                                      </p:to>
                                    </p:set>
                                    <p:anim calcmode="lin" valueType="num">
                                      <p:cBhvr additive="base">
                                        <p:cTn id="15" dur="500" fill="hold"/>
                                        <p:tgtEl>
                                          <p:spTgt spid="7">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graphicEl>
                                              <a:dgm id="{E088D226-49D7-4C30-90DC-CA1755D98829}"/>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graphicEl>
                                              <a:dgm id="{080474C8-0FEA-4FD1-97F1-0978CFB4A37F}"/>
                                            </p:graphicEl>
                                          </p:spTgt>
                                        </p:tgtEl>
                                        <p:attrNameLst>
                                          <p:attrName>style.visibility</p:attrName>
                                        </p:attrNameLst>
                                      </p:cBhvr>
                                      <p:to>
                                        <p:strVal val="visible"/>
                                      </p:to>
                                    </p:set>
                                    <p:anim calcmode="lin" valueType="num">
                                      <p:cBhvr additive="base">
                                        <p:cTn id="19" dur="500" fill="hold"/>
                                        <p:tgtEl>
                                          <p:spTgt spid="7">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graphicEl>
                                              <a:dgm id="{080474C8-0FEA-4FD1-97F1-0978CFB4A37F}"/>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graphicEl>
                                              <a:dgm id="{4797FB61-2602-4A58-81E6-6F133DB1E419}"/>
                                            </p:graphicEl>
                                          </p:spTgt>
                                        </p:tgtEl>
                                        <p:attrNameLst>
                                          <p:attrName>style.visibility</p:attrName>
                                        </p:attrNameLst>
                                      </p:cBhvr>
                                      <p:to>
                                        <p:strVal val="visible"/>
                                      </p:to>
                                    </p:set>
                                    <p:anim calcmode="lin" valueType="num">
                                      <p:cBhvr additive="base">
                                        <p:cTn id="23" dur="500" fill="hold"/>
                                        <p:tgtEl>
                                          <p:spTgt spid="7">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graphicEl>
                                              <a:dgm id="{4797FB61-2602-4A58-81E6-6F133DB1E419}"/>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
                                            <p:graphicEl>
                                              <a:dgm id="{539615E2-3277-4D8E-8484-FF5088C8BF01}"/>
                                            </p:graphicEl>
                                          </p:spTgt>
                                        </p:tgtEl>
                                        <p:attrNameLst>
                                          <p:attrName>style.visibility</p:attrName>
                                        </p:attrNameLst>
                                      </p:cBhvr>
                                      <p:to>
                                        <p:strVal val="visible"/>
                                      </p:to>
                                    </p:set>
                                    <p:anim calcmode="lin" valueType="num">
                                      <p:cBhvr additive="base">
                                        <p:cTn id="33" dur="500" fill="hold"/>
                                        <p:tgtEl>
                                          <p:spTgt spid="7">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graphicEl>
                                              <a:dgm id="{539615E2-3277-4D8E-8484-FF5088C8BF01}"/>
                                            </p:graphic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
                                            <p:graphicEl>
                                              <a:dgm id="{89759DE5-9F8A-470E-A6D8-F13BB4DEE93D}"/>
                                            </p:graphicEl>
                                          </p:spTgt>
                                        </p:tgtEl>
                                        <p:attrNameLst>
                                          <p:attrName>style.visibility</p:attrName>
                                        </p:attrNameLst>
                                      </p:cBhvr>
                                      <p:to>
                                        <p:strVal val="visible"/>
                                      </p:to>
                                    </p:set>
                                    <p:anim calcmode="lin" valueType="num">
                                      <p:cBhvr additive="base">
                                        <p:cTn id="37" dur="500" fill="hold"/>
                                        <p:tgtEl>
                                          <p:spTgt spid="7">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graphicEl>
                                              <a:dgm id="{89759DE5-9F8A-470E-A6D8-F13BB4DEE93D}"/>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graphicEl>
                                              <a:dgm id="{07CCF286-8B46-4A20-ACAC-84BA2D6EFBBC}"/>
                                            </p:graphicEl>
                                          </p:spTgt>
                                        </p:tgtEl>
                                        <p:attrNameLst>
                                          <p:attrName>style.visibility</p:attrName>
                                        </p:attrNameLst>
                                      </p:cBhvr>
                                      <p:to>
                                        <p:strVal val="visible"/>
                                      </p:to>
                                    </p:set>
                                    <p:anim calcmode="lin" valueType="num">
                                      <p:cBhvr additive="base">
                                        <p:cTn id="41" dur="500" fill="hold"/>
                                        <p:tgtEl>
                                          <p:spTgt spid="7">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
                                            <p:graphicEl>
                                              <a:dgm id="{07CCF286-8B46-4A20-ACAC-84BA2D6EFBBC}"/>
                                            </p:graphic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7">
                                            <p:graphicEl>
                                              <a:dgm id="{9D82041D-873A-4600-A9C7-C0A0ADFB138B}"/>
                                            </p:graphicEl>
                                          </p:spTgt>
                                        </p:tgtEl>
                                        <p:attrNameLst>
                                          <p:attrName>style.visibility</p:attrName>
                                        </p:attrNameLst>
                                      </p:cBhvr>
                                      <p:to>
                                        <p:strVal val="visible"/>
                                      </p:to>
                                    </p:set>
                                    <p:anim calcmode="lin" valueType="num">
                                      <p:cBhvr additive="base">
                                        <p:cTn id="45" dur="500" fill="hold"/>
                                        <p:tgtEl>
                                          <p:spTgt spid="7">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
                                            <p:graphicEl>
                                              <a:dgm id="{9D82041D-873A-4600-A9C7-C0A0ADFB138B}"/>
                                            </p:graphic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7">
                                            <p:graphicEl>
                                              <a:dgm id="{98BC794C-1087-47BB-B16E-60E9037FA76F}"/>
                                            </p:graphicEl>
                                          </p:spTgt>
                                        </p:tgtEl>
                                        <p:attrNameLst>
                                          <p:attrName>style.visibility</p:attrName>
                                        </p:attrNameLst>
                                      </p:cBhvr>
                                      <p:to>
                                        <p:strVal val="visible"/>
                                      </p:to>
                                    </p:set>
                                    <p:anim calcmode="lin" valueType="num">
                                      <p:cBhvr additive="base">
                                        <p:cTn id="49" dur="500" fill="hold"/>
                                        <p:tgtEl>
                                          <p:spTgt spid="7">
                                            <p:graphicEl>
                                              <a:dgm id="{98BC794C-1087-47BB-B16E-60E9037FA76F}"/>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graphicEl>
                                              <a:dgm id="{98BC794C-1087-47BB-B16E-60E9037FA76F}"/>
                                            </p:graphic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7">
                                            <p:graphicEl>
                                              <a:dgm id="{815B176B-B483-4499-9BC4-B230A84D8407}"/>
                                            </p:graphicEl>
                                          </p:spTgt>
                                        </p:tgtEl>
                                        <p:attrNameLst>
                                          <p:attrName>style.visibility</p:attrName>
                                        </p:attrNameLst>
                                      </p:cBhvr>
                                      <p:to>
                                        <p:strVal val="visible"/>
                                      </p:to>
                                    </p:set>
                                    <p:anim calcmode="lin" valueType="num">
                                      <p:cBhvr additive="base">
                                        <p:cTn id="53" dur="500" fill="hold"/>
                                        <p:tgtEl>
                                          <p:spTgt spid="7">
                                            <p:graphicEl>
                                              <a:dgm id="{815B176B-B483-4499-9BC4-B230A84D8407}"/>
                                            </p:graphic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
                                            <p:graphicEl>
                                              <a:dgm id="{815B176B-B483-4499-9BC4-B230A84D8407}"/>
                                            </p:graphic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
                                            <p:graphicEl>
                                              <a:dgm id="{47F07CC3-E2B5-4C93-B527-6B10F6758383}"/>
                                            </p:graphicEl>
                                          </p:spTgt>
                                        </p:tgtEl>
                                        <p:attrNameLst>
                                          <p:attrName>style.visibility</p:attrName>
                                        </p:attrNameLst>
                                      </p:cBhvr>
                                      <p:to>
                                        <p:strVal val="visible"/>
                                      </p:to>
                                    </p:set>
                                    <p:anim calcmode="lin" valueType="num">
                                      <p:cBhvr additive="base">
                                        <p:cTn id="57" dur="500" fill="hold"/>
                                        <p:tgtEl>
                                          <p:spTgt spid="7">
                                            <p:graphicEl>
                                              <a:dgm id="{47F07CC3-E2B5-4C93-B527-6B10F6758383}"/>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7">
                                            <p:graphicEl>
                                              <a:dgm id="{47F07CC3-E2B5-4C93-B527-6B10F6758383}"/>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
                                            <p:graphicEl>
                                              <a:dgm id="{D87D355A-A3E1-453D-A53D-1AD3251A99FA}"/>
                                            </p:graphicEl>
                                          </p:spTgt>
                                        </p:tgtEl>
                                        <p:attrNameLst>
                                          <p:attrName>style.visibility</p:attrName>
                                        </p:attrNameLst>
                                      </p:cBhvr>
                                      <p:to>
                                        <p:strVal val="visible"/>
                                      </p:to>
                                    </p:set>
                                    <p:anim calcmode="lin" valueType="num">
                                      <p:cBhvr additive="base">
                                        <p:cTn id="61" dur="500" fill="hold"/>
                                        <p:tgtEl>
                                          <p:spTgt spid="7">
                                            <p:graphicEl>
                                              <a:dgm id="{D87D355A-A3E1-453D-A53D-1AD3251A99F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graphicEl>
                                              <a:dgm id="{D87D355A-A3E1-453D-A53D-1AD3251A99FA}"/>
                                            </p:graphic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7">
                                            <p:graphicEl>
                                              <a:dgm id="{71E4834C-877C-4073-8B66-4979EFC40D51}"/>
                                            </p:graphicEl>
                                          </p:spTgt>
                                        </p:tgtEl>
                                        <p:attrNameLst>
                                          <p:attrName>style.visibility</p:attrName>
                                        </p:attrNameLst>
                                      </p:cBhvr>
                                      <p:to>
                                        <p:strVal val="visible"/>
                                      </p:to>
                                    </p:set>
                                    <p:anim calcmode="lin" valueType="num">
                                      <p:cBhvr additive="base">
                                        <p:cTn id="65" dur="500" fill="hold"/>
                                        <p:tgtEl>
                                          <p:spTgt spid="7">
                                            <p:graphicEl>
                                              <a:dgm id="{71E4834C-877C-4073-8B66-4979EFC40D51}"/>
                                            </p:graphic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7">
                                            <p:graphicEl>
                                              <a:dgm id="{71E4834C-877C-4073-8B66-4979EFC40D51}"/>
                                            </p:graphic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7">
                                            <p:graphicEl>
                                              <a:dgm id="{DEFA8E73-AE49-4D88-91D2-8C0133A87E3A}"/>
                                            </p:graphicEl>
                                          </p:spTgt>
                                        </p:tgtEl>
                                        <p:attrNameLst>
                                          <p:attrName>style.visibility</p:attrName>
                                        </p:attrNameLst>
                                      </p:cBhvr>
                                      <p:to>
                                        <p:strVal val="visible"/>
                                      </p:to>
                                    </p:set>
                                    <p:anim calcmode="lin" valueType="num">
                                      <p:cBhvr additive="base">
                                        <p:cTn id="69" dur="500" fill="hold"/>
                                        <p:tgtEl>
                                          <p:spTgt spid="7">
                                            <p:graphicEl>
                                              <a:dgm id="{DEFA8E73-AE49-4D88-91D2-8C0133A87E3A}"/>
                                            </p:graphic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
                                            <p:graphicEl>
                                              <a:dgm id="{DEFA8E73-AE49-4D88-91D2-8C0133A87E3A}"/>
                                            </p:graphic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7">
                                            <p:graphicEl>
                                              <a:dgm id="{45A02F84-C6CB-43F5-AEE4-3EA66C2BD25F}"/>
                                            </p:graphicEl>
                                          </p:spTgt>
                                        </p:tgtEl>
                                        <p:attrNameLst>
                                          <p:attrName>style.visibility</p:attrName>
                                        </p:attrNameLst>
                                      </p:cBhvr>
                                      <p:to>
                                        <p:strVal val="visible"/>
                                      </p:to>
                                    </p:set>
                                    <p:anim calcmode="lin" valueType="num">
                                      <p:cBhvr additive="base">
                                        <p:cTn id="75" dur="500" fill="hold"/>
                                        <p:tgtEl>
                                          <p:spTgt spid="7">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7">
                                            <p:graphicEl>
                                              <a:dgm id="{45A02F84-C6CB-43F5-AEE4-3EA66C2BD25F}"/>
                                            </p:graphic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7">
                                            <p:graphicEl>
                                              <a:dgm id="{FEBD3C2A-A340-470A-A475-AE614EA07678}"/>
                                            </p:graphicEl>
                                          </p:spTgt>
                                        </p:tgtEl>
                                        <p:attrNameLst>
                                          <p:attrName>style.visibility</p:attrName>
                                        </p:attrNameLst>
                                      </p:cBhvr>
                                      <p:to>
                                        <p:strVal val="visible"/>
                                      </p:to>
                                    </p:set>
                                    <p:anim calcmode="lin" valueType="num">
                                      <p:cBhvr additive="base">
                                        <p:cTn id="79" dur="500" fill="hold"/>
                                        <p:tgtEl>
                                          <p:spTgt spid="7">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7">
                                            <p:graphicEl>
                                              <a:dgm id="{FEBD3C2A-A340-470A-A475-AE614EA07678}"/>
                                            </p:graphic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7">
                                            <p:graphicEl>
                                              <a:dgm id="{80CDBBF8-C6B4-4166-87C1-DC9120CC7586}"/>
                                            </p:graphicEl>
                                          </p:spTgt>
                                        </p:tgtEl>
                                        <p:attrNameLst>
                                          <p:attrName>style.visibility</p:attrName>
                                        </p:attrNameLst>
                                      </p:cBhvr>
                                      <p:to>
                                        <p:strVal val="visible"/>
                                      </p:to>
                                    </p:set>
                                    <p:anim calcmode="lin" valueType="num">
                                      <p:cBhvr additive="base">
                                        <p:cTn id="83" dur="500" fill="hold"/>
                                        <p:tgtEl>
                                          <p:spTgt spid="7">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7">
                                            <p:graphicEl>
                                              <a:dgm id="{80CDBBF8-C6B4-4166-87C1-DC9120CC7586}"/>
                                            </p:graphic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7">
                                            <p:graphicEl>
                                              <a:dgm id="{AA4D2AF2-6B66-4DC5-ABFA-190F19EEC85D}"/>
                                            </p:graphicEl>
                                          </p:spTgt>
                                        </p:tgtEl>
                                        <p:attrNameLst>
                                          <p:attrName>style.visibility</p:attrName>
                                        </p:attrNameLst>
                                      </p:cBhvr>
                                      <p:to>
                                        <p:strVal val="visible"/>
                                      </p:to>
                                    </p:set>
                                    <p:anim calcmode="lin" valueType="num">
                                      <p:cBhvr additive="base">
                                        <p:cTn id="87" dur="500" fill="hold"/>
                                        <p:tgtEl>
                                          <p:spTgt spid="7">
                                            <p:graphicEl>
                                              <a:dgm id="{AA4D2AF2-6B66-4DC5-ABFA-190F19EEC85D}"/>
                                            </p:graphic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7">
                                            <p:graphicEl>
                                              <a:dgm id="{AA4D2AF2-6B66-4DC5-ABFA-190F19EEC85D}"/>
                                            </p:graphic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7">
                                            <p:graphicEl>
                                              <a:dgm id="{608D19A4-EC01-4F54-A978-08A3C9B124A6}"/>
                                            </p:graphicEl>
                                          </p:spTgt>
                                        </p:tgtEl>
                                        <p:attrNameLst>
                                          <p:attrName>style.visibility</p:attrName>
                                        </p:attrNameLst>
                                      </p:cBhvr>
                                      <p:to>
                                        <p:strVal val="visible"/>
                                      </p:to>
                                    </p:set>
                                    <p:anim calcmode="lin" valueType="num">
                                      <p:cBhvr additive="base">
                                        <p:cTn id="91" dur="500" fill="hold"/>
                                        <p:tgtEl>
                                          <p:spTgt spid="7">
                                            <p:graphicEl>
                                              <a:dgm id="{608D19A4-EC01-4F54-A978-08A3C9B124A6}"/>
                                            </p:graphic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7">
                                            <p:graphicEl>
                                              <a:dgm id="{608D19A4-EC01-4F54-A978-08A3C9B124A6}"/>
                                            </p:graphic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500" fill="hold"/>
                                        <p:tgtEl>
                                          <p:spTgt spid="12"/>
                                        </p:tgtEl>
                                        <p:attrNameLst>
                                          <p:attrName>ppt_x</p:attrName>
                                        </p:attrNameLst>
                                      </p:cBhvr>
                                      <p:tavLst>
                                        <p:tav tm="0">
                                          <p:val>
                                            <p:strVal val="1+#ppt_w/2"/>
                                          </p:val>
                                        </p:tav>
                                        <p:tav tm="100000">
                                          <p:val>
                                            <p:strVal val="#ppt_x"/>
                                          </p:val>
                                        </p:tav>
                                      </p:tavLst>
                                    </p:anim>
                                    <p:anim calcmode="lin" valueType="num">
                                      <p:cBhvr additive="base">
                                        <p:cTn id="9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ppt_x"/>
                                          </p:val>
                                        </p:tav>
                                        <p:tav tm="100000">
                                          <p:val>
                                            <p:strVal val="#ppt_x"/>
                                          </p:val>
                                        </p:tav>
                                      </p:tavLst>
                                    </p:anim>
                                    <p:anim calcmode="lin" valueType="num">
                                      <p:cBhvr additive="base">
                                        <p:cTn id="10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childTnLst>
                                    <p:anim calcmode="lin" valueType="num">
                                      <p:cBhvr additive="base">
                                        <p:cTn id="108" dur="500"/>
                                        <p:tgtEl>
                                          <p:spTgt spid="9"/>
                                        </p:tgtEl>
                                        <p:attrNameLst>
                                          <p:attrName>ppt_x</p:attrName>
                                        </p:attrNameLst>
                                      </p:cBhvr>
                                      <p:tavLst>
                                        <p:tav tm="0">
                                          <p:val>
                                            <p:strVal val="ppt_x"/>
                                          </p:val>
                                        </p:tav>
                                        <p:tav tm="100000">
                                          <p:val>
                                            <p:strVal val="ppt_x"/>
                                          </p:val>
                                        </p:tav>
                                      </p:tavLst>
                                    </p:anim>
                                    <p:anim calcmode="lin" valueType="num">
                                      <p:cBhvr additive="base">
                                        <p:cTn id="109" dur="500"/>
                                        <p:tgtEl>
                                          <p:spTgt spid="9"/>
                                        </p:tgtEl>
                                        <p:attrNameLst>
                                          <p:attrName>ppt_y</p:attrName>
                                        </p:attrNameLst>
                                      </p:cBhvr>
                                      <p:tavLst>
                                        <p:tav tm="0">
                                          <p:val>
                                            <p:strVal val="ppt_y"/>
                                          </p:val>
                                        </p:tav>
                                        <p:tav tm="100000">
                                          <p:val>
                                            <p:strVal val="1+ppt_h/2"/>
                                          </p:val>
                                        </p:tav>
                                      </p:tavLst>
                                    </p:anim>
                                    <p:set>
                                      <p:cBhvr>
                                        <p:cTn id="110" dur="1" fill="hold">
                                          <p:stCondLst>
                                            <p:cond delay="499"/>
                                          </p:stCondLst>
                                        </p:cTn>
                                        <p:tgtEl>
                                          <p:spTgt spid="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ppt_x"/>
                                          </p:val>
                                        </p:tav>
                                        <p:tav tm="100000">
                                          <p:val>
                                            <p:strVal val="#ppt_x"/>
                                          </p:val>
                                        </p:tav>
                                      </p:tavLst>
                                    </p:anim>
                                    <p:anim calcmode="lin" valueType="num">
                                      <p:cBhvr additive="base">
                                        <p:cTn id="1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1" nodeType="clickEffect">
                                  <p:stCondLst>
                                    <p:cond delay="0"/>
                                  </p:stCondLst>
                                  <p:childTnLst>
                                    <p:anim calcmode="lin" valueType="num">
                                      <p:cBhvr additive="base">
                                        <p:cTn id="120" dur="500"/>
                                        <p:tgtEl>
                                          <p:spTgt spid="10"/>
                                        </p:tgtEl>
                                        <p:attrNameLst>
                                          <p:attrName>ppt_x</p:attrName>
                                        </p:attrNameLst>
                                      </p:cBhvr>
                                      <p:tavLst>
                                        <p:tav tm="0">
                                          <p:val>
                                            <p:strVal val="ppt_x"/>
                                          </p:val>
                                        </p:tav>
                                        <p:tav tm="100000">
                                          <p:val>
                                            <p:strVal val="ppt_x"/>
                                          </p:val>
                                        </p:tav>
                                      </p:tavLst>
                                    </p:anim>
                                    <p:anim calcmode="lin" valueType="num">
                                      <p:cBhvr additive="base">
                                        <p:cTn id="121" dur="500"/>
                                        <p:tgtEl>
                                          <p:spTgt spid="10"/>
                                        </p:tgtEl>
                                        <p:attrNameLst>
                                          <p:attrName>ppt_y</p:attrName>
                                        </p:attrNameLst>
                                      </p:cBhvr>
                                      <p:tavLst>
                                        <p:tav tm="0">
                                          <p:val>
                                            <p:strVal val="ppt_y"/>
                                          </p:val>
                                        </p:tav>
                                        <p:tav tm="100000">
                                          <p:val>
                                            <p:strVal val="1+ppt_h/2"/>
                                          </p:val>
                                        </p:tav>
                                      </p:tavLst>
                                    </p:anim>
                                    <p:set>
                                      <p:cBhvr>
                                        <p:cTn id="122" dur="1" fill="hold">
                                          <p:stCondLst>
                                            <p:cond delay="499"/>
                                          </p:stCondLst>
                                        </p:cTn>
                                        <p:tgtEl>
                                          <p:spTgt spid="1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additive="base">
                                        <p:cTn id="127" dur="500" fill="hold"/>
                                        <p:tgtEl>
                                          <p:spTgt spid="8"/>
                                        </p:tgtEl>
                                        <p:attrNameLst>
                                          <p:attrName>ppt_x</p:attrName>
                                        </p:attrNameLst>
                                      </p:cBhvr>
                                      <p:tavLst>
                                        <p:tav tm="0">
                                          <p:val>
                                            <p:strVal val="#ppt_x"/>
                                          </p:val>
                                        </p:tav>
                                        <p:tav tm="100000">
                                          <p:val>
                                            <p:strVal val="#ppt_x"/>
                                          </p:val>
                                        </p:tav>
                                      </p:tavLst>
                                    </p:anim>
                                    <p:anim calcmode="lin" valueType="num">
                                      <p:cBhvr additive="base">
                                        <p:cTn id="1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nodeType="clickEffect">
                                  <p:stCondLst>
                                    <p:cond delay="0"/>
                                  </p:stCondLst>
                                  <p:childTnLst>
                                    <p:set>
                                      <p:cBhvr>
                                        <p:cTn id="132" dur="1" fill="hold">
                                          <p:stCondLst>
                                            <p:cond delay="0"/>
                                          </p:stCondLst>
                                        </p:cTn>
                                        <p:tgtEl>
                                          <p:spTgt spid="15"/>
                                        </p:tgtEl>
                                        <p:attrNameLst>
                                          <p:attrName>style.visibility</p:attrName>
                                        </p:attrNameLst>
                                      </p:cBhvr>
                                      <p:to>
                                        <p:strVal val="visible"/>
                                      </p:to>
                                    </p:set>
                                    <p:anim calcmode="lin" valueType="num">
                                      <p:cBhvr additive="base">
                                        <p:cTn id="133" dur="500" fill="hold"/>
                                        <p:tgtEl>
                                          <p:spTgt spid="15"/>
                                        </p:tgtEl>
                                        <p:attrNameLst>
                                          <p:attrName>ppt_x</p:attrName>
                                        </p:attrNameLst>
                                      </p:cBhvr>
                                      <p:tavLst>
                                        <p:tav tm="0">
                                          <p:val>
                                            <p:strVal val="1+#ppt_w/2"/>
                                          </p:val>
                                        </p:tav>
                                        <p:tav tm="100000">
                                          <p:val>
                                            <p:strVal val="#ppt_x"/>
                                          </p:val>
                                        </p:tav>
                                      </p:tavLst>
                                    </p:anim>
                                    <p:anim calcmode="lin" valueType="num">
                                      <p:cBhvr additive="base">
                                        <p:cTn id="13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xit" presetSubtype="4" fill="hold" grpId="1" nodeType="clickEffect">
                                  <p:stCondLst>
                                    <p:cond delay="0"/>
                                  </p:stCondLst>
                                  <p:childTnLst>
                                    <p:anim calcmode="lin" valueType="num">
                                      <p:cBhvr additive="base">
                                        <p:cTn id="138" dur="500"/>
                                        <p:tgtEl>
                                          <p:spTgt spid="8"/>
                                        </p:tgtEl>
                                        <p:attrNameLst>
                                          <p:attrName>ppt_x</p:attrName>
                                        </p:attrNameLst>
                                      </p:cBhvr>
                                      <p:tavLst>
                                        <p:tav tm="0">
                                          <p:val>
                                            <p:strVal val="ppt_x"/>
                                          </p:val>
                                        </p:tav>
                                        <p:tav tm="100000">
                                          <p:val>
                                            <p:strVal val="ppt_x"/>
                                          </p:val>
                                        </p:tav>
                                      </p:tavLst>
                                    </p:anim>
                                    <p:anim calcmode="lin" valueType="num">
                                      <p:cBhvr additive="base">
                                        <p:cTn id="139" dur="500"/>
                                        <p:tgtEl>
                                          <p:spTgt spid="8"/>
                                        </p:tgtEl>
                                        <p:attrNameLst>
                                          <p:attrName>ppt_y</p:attrName>
                                        </p:attrNameLst>
                                      </p:cBhvr>
                                      <p:tavLst>
                                        <p:tav tm="0">
                                          <p:val>
                                            <p:strVal val="ppt_y"/>
                                          </p:val>
                                        </p:tav>
                                        <p:tav tm="100000">
                                          <p:val>
                                            <p:strVal val="1+ppt_h/2"/>
                                          </p:val>
                                        </p:tav>
                                      </p:tavLst>
                                    </p:anim>
                                    <p:set>
                                      <p:cBhvr>
                                        <p:cTn id="140" dur="1" fill="hold">
                                          <p:stCondLst>
                                            <p:cond delay="499"/>
                                          </p:stCondLst>
                                        </p:cTn>
                                        <p:tgtEl>
                                          <p:spTgt spid="8"/>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1"/>
                                        </p:tgtEl>
                                        <p:attrNameLst>
                                          <p:attrName>style.visibility</p:attrName>
                                        </p:attrNameLst>
                                      </p:cBhvr>
                                      <p:to>
                                        <p:strVal val="visible"/>
                                      </p:to>
                                    </p:set>
                                    <p:anim calcmode="lin" valueType="num">
                                      <p:cBhvr additive="base">
                                        <p:cTn id="145" dur="500" fill="hold"/>
                                        <p:tgtEl>
                                          <p:spTgt spid="11"/>
                                        </p:tgtEl>
                                        <p:attrNameLst>
                                          <p:attrName>ppt_x</p:attrName>
                                        </p:attrNameLst>
                                      </p:cBhvr>
                                      <p:tavLst>
                                        <p:tav tm="0">
                                          <p:val>
                                            <p:strVal val="#ppt_x"/>
                                          </p:val>
                                        </p:tav>
                                        <p:tav tm="100000">
                                          <p:val>
                                            <p:strVal val="#ppt_x"/>
                                          </p:val>
                                        </p:tav>
                                      </p:tavLst>
                                    </p:anim>
                                    <p:anim calcmode="lin" valueType="num">
                                      <p:cBhvr additive="base">
                                        <p:cTn id="1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xit" presetSubtype="4" fill="hold" grpId="1" nodeType="clickEffect">
                                  <p:stCondLst>
                                    <p:cond delay="0"/>
                                  </p:stCondLst>
                                  <p:childTnLst>
                                    <p:anim calcmode="lin" valueType="num">
                                      <p:cBhvr additive="base">
                                        <p:cTn id="150" dur="500"/>
                                        <p:tgtEl>
                                          <p:spTgt spid="11"/>
                                        </p:tgtEl>
                                        <p:attrNameLst>
                                          <p:attrName>ppt_x</p:attrName>
                                        </p:attrNameLst>
                                      </p:cBhvr>
                                      <p:tavLst>
                                        <p:tav tm="0">
                                          <p:val>
                                            <p:strVal val="ppt_x"/>
                                          </p:val>
                                        </p:tav>
                                        <p:tav tm="100000">
                                          <p:val>
                                            <p:strVal val="ppt_x"/>
                                          </p:val>
                                        </p:tav>
                                      </p:tavLst>
                                    </p:anim>
                                    <p:anim calcmode="lin" valueType="num">
                                      <p:cBhvr additive="base">
                                        <p:cTn id="151" dur="500"/>
                                        <p:tgtEl>
                                          <p:spTgt spid="11"/>
                                        </p:tgtEl>
                                        <p:attrNameLst>
                                          <p:attrName>ppt_y</p:attrName>
                                        </p:attrNameLst>
                                      </p:cBhvr>
                                      <p:tavLst>
                                        <p:tav tm="0">
                                          <p:val>
                                            <p:strVal val="ppt_y"/>
                                          </p:val>
                                        </p:tav>
                                        <p:tav tm="100000">
                                          <p:val>
                                            <p:strVal val="1+ppt_h/2"/>
                                          </p:val>
                                        </p:tav>
                                      </p:tavLst>
                                    </p:anim>
                                    <p:set>
                                      <p:cBhvr>
                                        <p:cTn id="152" dur="1" fill="hold">
                                          <p:stCondLst>
                                            <p:cond delay="499"/>
                                          </p:stCondLst>
                                        </p:cTn>
                                        <p:tgtEl>
                                          <p:spTgt spid="11"/>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 presetClass="exit" presetSubtype="4" fill="hold" nodeType="clickEffect">
                                  <p:stCondLst>
                                    <p:cond delay="0"/>
                                  </p:stCondLst>
                                  <p:childTnLst>
                                    <p:anim calcmode="lin" valueType="num">
                                      <p:cBhvr additive="base">
                                        <p:cTn id="156" dur="500"/>
                                        <p:tgtEl>
                                          <p:spTgt spid="15"/>
                                        </p:tgtEl>
                                        <p:attrNameLst>
                                          <p:attrName>ppt_x</p:attrName>
                                        </p:attrNameLst>
                                      </p:cBhvr>
                                      <p:tavLst>
                                        <p:tav tm="0">
                                          <p:val>
                                            <p:strVal val="ppt_x"/>
                                          </p:val>
                                        </p:tav>
                                        <p:tav tm="100000">
                                          <p:val>
                                            <p:strVal val="ppt_x"/>
                                          </p:val>
                                        </p:tav>
                                      </p:tavLst>
                                    </p:anim>
                                    <p:anim calcmode="lin" valueType="num">
                                      <p:cBhvr additive="base">
                                        <p:cTn id="157" dur="500"/>
                                        <p:tgtEl>
                                          <p:spTgt spid="15"/>
                                        </p:tgtEl>
                                        <p:attrNameLst>
                                          <p:attrName>ppt_y</p:attrName>
                                        </p:attrNameLst>
                                      </p:cBhvr>
                                      <p:tavLst>
                                        <p:tav tm="0">
                                          <p:val>
                                            <p:strVal val="ppt_y"/>
                                          </p:val>
                                        </p:tav>
                                        <p:tav tm="100000">
                                          <p:val>
                                            <p:strVal val="1+ppt_h/2"/>
                                          </p:val>
                                        </p:tav>
                                      </p:tavLst>
                                    </p:anim>
                                    <p:set>
                                      <p:cBhvr>
                                        <p:cTn id="158" dur="1" fill="hold">
                                          <p:stCondLst>
                                            <p:cond delay="499"/>
                                          </p:stCondLst>
                                        </p:cTn>
                                        <p:tgtEl>
                                          <p:spTgt spid="15"/>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13"/>
                                        </p:tgtEl>
                                        <p:attrNameLst>
                                          <p:attrName>style.visibility</p:attrName>
                                        </p:attrNameLst>
                                      </p:cBhvr>
                                      <p:to>
                                        <p:strVal val="visible"/>
                                      </p:to>
                                    </p:set>
                                    <p:anim calcmode="lin" valueType="num">
                                      <p:cBhvr additive="base">
                                        <p:cTn id="163" dur="500" fill="hold"/>
                                        <p:tgtEl>
                                          <p:spTgt spid="13"/>
                                        </p:tgtEl>
                                        <p:attrNameLst>
                                          <p:attrName>ppt_x</p:attrName>
                                        </p:attrNameLst>
                                      </p:cBhvr>
                                      <p:tavLst>
                                        <p:tav tm="0">
                                          <p:val>
                                            <p:strVal val="#ppt_x"/>
                                          </p:val>
                                        </p:tav>
                                        <p:tav tm="100000">
                                          <p:val>
                                            <p:strVal val="#ppt_x"/>
                                          </p:val>
                                        </p:tav>
                                      </p:tavLst>
                                    </p:anim>
                                    <p:anim calcmode="lin" valueType="num">
                                      <p:cBhvr additive="base">
                                        <p:cTn id="1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xit" presetSubtype="4" fill="hold" grpId="1" nodeType="clickEffect">
                                  <p:stCondLst>
                                    <p:cond delay="0"/>
                                  </p:stCondLst>
                                  <p:childTnLst>
                                    <p:anim calcmode="lin" valueType="num">
                                      <p:cBhvr additive="base">
                                        <p:cTn id="168" dur="500"/>
                                        <p:tgtEl>
                                          <p:spTgt spid="13"/>
                                        </p:tgtEl>
                                        <p:attrNameLst>
                                          <p:attrName>ppt_x</p:attrName>
                                        </p:attrNameLst>
                                      </p:cBhvr>
                                      <p:tavLst>
                                        <p:tav tm="0">
                                          <p:val>
                                            <p:strVal val="ppt_x"/>
                                          </p:val>
                                        </p:tav>
                                        <p:tav tm="100000">
                                          <p:val>
                                            <p:strVal val="ppt_x"/>
                                          </p:val>
                                        </p:tav>
                                      </p:tavLst>
                                    </p:anim>
                                    <p:anim calcmode="lin" valueType="num">
                                      <p:cBhvr additive="base">
                                        <p:cTn id="169" dur="500"/>
                                        <p:tgtEl>
                                          <p:spTgt spid="13"/>
                                        </p:tgtEl>
                                        <p:attrNameLst>
                                          <p:attrName>ppt_y</p:attrName>
                                        </p:attrNameLst>
                                      </p:cBhvr>
                                      <p:tavLst>
                                        <p:tav tm="0">
                                          <p:val>
                                            <p:strVal val="ppt_y"/>
                                          </p:val>
                                        </p:tav>
                                        <p:tav tm="100000">
                                          <p:val>
                                            <p:strVal val="1+ppt_h/2"/>
                                          </p:val>
                                        </p:tav>
                                      </p:tavLst>
                                    </p:anim>
                                    <p:set>
                                      <p:cBhvr>
                                        <p:cTn id="170" dur="1" fill="hold">
                                          <p:stCondLst>
                                            <p:cond delay="499"/>
                                          </p:stCondLst>
                                        </p:cTn>
                                        <p:tgtEl>
                                          <p:spTgt spid="13"/>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2" presetClass="entr" presetSubtype="2" fill="hold" grpId="0" nodeType="clickEffect">
                                  <p:stCondLst>
                                    <p:cond delay="0"/>
                                  </p:stCondLst>
                                  <p:childTnLst>
                                    <p:set>
                                      <p:cBhvr>
                                        <p:cTn id="174" dur="1" fill="hold">
                                          <p:stCondLst>
                                            <p:cond delay="0"/>
                                          </p:stCondLst>
                                        </p:cTn>
                                        <p:tgtEl>
                                          <p:spTgt spid="3">
                                            <p:graphicEl>
                                              <a:dgm id="{6BA46904-CB7C-4538-BD49-D3891EF19552}"/>
                                            </p:graphicEl>
                                          </p:spTgt>
                                        </p:tgtEl>
                                        <p:attrNameLst>
                                          <p:attrName>style.visibility</p:attrName>
                                        </p:attrNameLst>
                                      </p:cBhvr>
                                      <p:to>
                                        <p:strVal val="visible"/>
                                      </p:to>
                                    </p:set>
                                    <p:anim calcmode="lin" valueType="num">
                                      <p:cBhvr additive="base">
                                        <p:cTn id="175" dur="500" fill="hold"/>
                                        <p:tgtEl>
                                          <p:spTgt spid="3">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176" dur="500" fill="hold"/>
                                        <p:tgtEl>
                                          <p:spTgt spid="3">
                                            <p:graphicEl>
                                              <a:dgm id="{6BA46904-CB7C-4538-BD49-D3891EF19552}"/>
                                            </p:graphicEl>
                                          </p:spTgt>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3">
                                            <p:graphicEl>
                                              <a:dgm id="{049FDBD0-77FE-49D1-A275-A272C8C5E426}"/>
                                            </p:graphicEl>
                                          </p:spTgt>
                                        </p:tgtEl>
                                        <p:attrNameLst>
                                          <p:attrName>style.visibility</p:attrName>
                                        </p:attrNameLst>
                                      </p:cBhvr>
                                      <p:to>
                                        <p:strVal val="visible"/>
                                      </p:to>
                                    </p:set>
                                    <p:anim calcmode="lin" valueType="num">
                                      <p:cBhvr additive="base">
                                        <p:cTn id="179" dur="500" fill="hold"/>
                                        <p:tgtEl>
                                          <p:spTgt spid="3">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80" dur="500" fill="hold"/>
                                        <p:tgtEl>
                                          <p:spTgt spid="3">
                                            <p:graphicEl>
                                              <a:dgm id="{049FDBD0-77FE-49D1-A275-A272C8C5E426}"/>
                                            </p:graphicEl>
                                          </p:spTgt>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3">
                                            <p:graphicEl>
                                              <a:dgm id="{E088D226-49D7-4C30-90DC-CA1755D98829}"/>
                                            </p:graphicEl>
                                          </p:spTgt>
                                        </p:tgtEl>
                                        <p:attrNameLst>
                                          <p:attrName>style.visibility</p:attrName>
                                        </p:attrNameLst>
                                      </p:cBhvr>
                                      <p:to>
                                        <p:strVal val="visible"/>
                                      </p:to>
                                    </p:set>
                                    <p:anim calcmode="lin" valueType="num">
                                      <p:cBhvr additive="base">
                                        <p:cTn id="183" dur="500" fill="hold"/>
                                        <p:tgtEl>
                                          <p:spTgt spid="3">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3">
                                            <p:graphicEl>
                                              <a:dgm id="{E088D226-49D7-4C30-90DC-CA1755D98829}"/>
                                            </p:graphicEl>
                                          </p:spTgt>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3">
                                            <p:graphicEl>
                                              <a:dgm id="{080474C8-0FEA-4FD1-97F1-0978CFB4A37F}"/>
                                            </p:graphicEl>
                                          </p:spTgt>
                                        </p:tgtEl>
                                        <p:attrNameLst>
                                          <p:attrName>style.visibility</p:attrName>
                                        </p:attrNameLst>
                                      </p:cBhvr>
                                      <p:to>
                                        <p:strVal val="visible"/>
                                      </p:to>
                                    </p:set>
                                    <p:anim calcmode="lin" valueType="num">
                                      <p:cBhvr additive="base">
                                        <p:cTn id="187" dur="500" fill="hold"/>
                                        <p:tgtEl>
                                          <p:spTgt spid="3">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3">
                                            <p:graphicEl>
                                              <a:dgm id="{080474C8-0FEA-4FD1-97F1-0978CFB4A37F}"/>
                                            </p:graphicEl>
                                          </p:spTgt>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3">
                                            <p:graphicEl>
                                              <a:dgm id="{4797FB61-2602-4A58-81E6-6F133DB1E419}"/>
                                            </p:graphicEl>
                                          </p:spTgt>
                                        </p:tgtEl>
                                        <p:attrNameLst>
                                          <p:attrName>style.visibility</p:attrName>
                                        </p:attrNameLst>
                                      </p:cBhvr>
                                      <p:to>
                                        <p:strVal val="visible"/>
                                      </p:to>
                                    </p:set>
                                    <p:anim calcmode="lin" valueType="num">
                                      <p:cBhvr additive="base">
                                        <p:cTn id="191" dur="500" fill="hold"/>
                                        <p:tgtEl>
                                          <p:spTgt spid="3">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192" dur="500" fill="hold"/>
                                        <p:tgtEl>
                                          <p:spTgt spid="3">
                                            <p:graphicEl>
                                              <a:dgm id="{4797FB61-2602-4A58-81E6-6F133DB1E419}"/>
                                            </p:graphicEl>
                                          </p:spTgt>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3">
                                            <p:graphicEl>
                                              <a:dgm id="{539615E2-3277-4D8E-8484-FF5088C8BF01}"/>
                                            </p:graphicEl>
                                          </p:spTgt>
                                        </p:tgtEl>
                                        <p:attrNameLst>
                                          <p:attrName>style.visibility</p:attrName>
                                        </p:attrNameLst>
                                      </p:cBhvr>
                                      <p:to>
                                        <p:strVal val="visible"/>
                                      </p:to>
                                    </p:set>
                                    <p:anim calcmode="lin" valueType="num">
                                      <p:cBhvr additive="base">
                                        <p:cTn id="195" dur="500" fill="hold"/>
                                        <p:tgtEl>
                                          <p:spTgt spid="3">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196" dur="500" fill="hold"/>
                                        <p:tgtEl>
                                          <p:spTgt spid="3">
                                            <p:graphicEl>
                                              <a:dgm id="{539615E2-3277-4D8E-8484-FF5088C8BF01}"/>
                                            </p:graphicEl>
                                          </p:spTgt>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3">
                                            <p:graphicEl>
                                              <a:dgm id="{89759DE5-9F8A-470E-A6D8-F13BB4DEE93D}"/>
                                            </p:graphicEl>
                                          </p:spTgt>
                                        </p:tgtEl>
                                        <p:attrNameLst>
                                          <p:attrName>style.visibility</p:attrName>
                                        </p:attrNameLst>
                                      </p:cBhvr>
                                      <p:to>
                                        <p:strVal val="visible"/>
                                      </p:to>
                                    </p:set>
                                    <p:anim calcmode="lin" valueType="num">
                                      <p:cBhvr additive="base">
                                        <p:cTn id="199" dur="500" fill="hold"/>
                                        <p:tgtEl>
                                          <p:spTgt spid="3">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200" dur="500" fill="hold"/>
                                        <p:tgtEl>
                                          <p:spTgt spid="3">
                                            <p:graphicEl>
                                              <a:dgm id="{89759DE5-9F8A-470E-A6D8-F13BB4DEE93D}"/>
                                            </p:graphicEl>
                                          </p:spTgt>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3">
                                            <p:graphicEl>
                                              <a:dgm id="{07CCF286-8B46-4A20-ACAC-84BA2D6EFBBC}"/>
                                            </p:graphicEl>
                                          </p:spTgt>
                                        </p:tgtEl>
                                        <p:attrNameLst>
                                          <p:attrName>style.visibility</p:attrName>
                                        </p:attrNameLst>
                                      </p:cBhvr>
                                      <p:to>
                                        <p:strVal val="visible"/>
                                      </p:to>
                                    </p:set>
                                    <p:anim calcmode="lin" valueType="num">
                                      <p:cBhvr additive="base">
                                        <p:cTn id="203" dur="500" fill="hold"/>
                                        <p:tgtEl>
                                          <p:spTgt spid="3">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204" dur="500" fill="hold"/>
                                        <p:tgtEl>
                                          <p:spTgt spid="3">
                                            <p:graphicEl>
                                              <a:dgm id="{07CCF286-8B46-4A20-ACAC-84BA2D6EFBBC}"/>
                                            </p:graphicEl>
                                          </p:spTgt>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3">
                                            <p:graphicEl>
                                              <a:dgm id="{9D82041D-873A-4600-A9C7-C0A0ADFB138B}"/>
                                            </p:graphicEl>
                                          </p:spTgt>
                                        </p:tgtEl>
                                        <p:attrNameLst>
                                          <p:attrName>style.visibility</p:attrName>
                                        </p:attrNameLst>
                                      </p:cBhvr>
                                      <p:to>
                                        <p:strVal val="visible"/>
                                      </p:to>
                                    </p:set>
                                    <p:anim calcmode="lin" valueType="num">
                                      <p:cBhvr additive="base">
                                        <p:cTn id="207" dur="500" fill="hold"/>
                                        <p:tgtEl>
                                          <p:spTgt spid="3">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208" dur="500" fill="hold"/>
                                        <p:tgtEl>
                                          <p:spTgt spid="3">
                                            <p:graphicEl>
                                              <a:dgm id="{9D82041D-873A-4600-A9C7-C0A0ADFB138B}"/>
                                            </p:graphicEl>
                                          </p:spTgt>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3">
                                            <p:graphicEl>
                                              <a:dgm id="{F6E3012F-9BD6-4082-82D8-4AFE0240B443}"/>
                                            </p:graphicEl>
                                          </p:spTgt>
                                        </p:tgtEl>
                                        <p:attrNameLst>
                                          <p:attrName>style.visibility</p:attrName>
                                        </p:attrNameLst>
                                      </p:cBhvr>
                                      <p:to>
                                        <p:strVal val="visible"/>
                                      </p:to>
                                    </p:set>
                                    <p:anim calcmode="lin" valueType="num">
                                      <p:cBhvr additive="base">
                                        <p:cTn id="211" dur="500" fill="hold"/>
                                        <p:tgtEl>
                                          <p:spTgt spid="3">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212" dur="500" fill="hold"/>
                                        <p:tgtEl>
                                          <p:spTgt spid="3">
                                            <p:graphicEl>
                                              <a:dgm id="{F6E3012F-9BD6-4082-82D8-4AFE0240B443}"/>
                                            </p:graphicEl>
                                          </p:spTgt>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3">
                                            <p:graphicEl>
                                              <a:dgm id="{88489ECF-FC66-4C9E-AE9D-6C22832F5BE0}"/>
                                            </p:graphicEl>
                                          </p:spTgt>
                                        </p:tgtEl>
                                        <p:attrNameLst>
                                          <p:attrName>style.visibility</p:attrName>
                                        </p:attrNameLst>
                                      </p:cBhvr>
                                      <p:to>
                                        <p:strVal val="visible"/>
                                      </p:to>
                                    </p:set>
                                    <p:anim calcmode="lin" valueType="num">
                                      <p:cBhvr additive="base">
                                        <p:cTn id="215" dur="500" fill="hold"/>
                                        <p:tgtEl>
                                          <p:spTgt spid="3">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216" dur="500" fill="hold"/>
                                        <p:tgtEl>
                                          <p:spTgt spid="3">
                                            <p:graphicEl>
                                              <a:dgm id="{88489ECF-FC66-4C9E-AE9D-6C22832F5BE0}"/>
                                            </p:graphicEl>
                                          </p:spTgt>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3">
                                            <p:graphicEl>
                                              <a:dgm id="{B837CD79-A6ED-4CBB-B8E5-A40E2F25C7A5}"/>
                                            </p:graphicEl>
                                          </p:spTgt>
                                        </p:tgtEl>
                                        <p:attrNameLst>
                                          <p:attrName>style.visibility</p:attrName>
                                        </p:attrNameLst>
                                      </p:cBhvr>
                                      <p:to>
                                        <p:strVal val="visible"/>
                                      </p:to>
                                    </p:set>
                                    <p:anim calcmode="lin" valueType="num">
                                      <p:cBhvr additive="base">
                                        <p:cTn id="219" dur="500" fill="hold"/>
                                        <p:tgtEl>
                                          <p:spTgt spid="3">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220" dur="500" fill="hold"/>
                                        <p:tgtEl>
                                          <p:spTgt spid="3">
                                            <p:graphicEl>
                                              <a:dgm id="{B837CD79-A6ED-4CBB-B8E5-A40E2F25C7A5}"/>
                                            </p:graphicEl>
                                          </p:spTgt>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3">
                                            <p:graphicEl>
                                              <a:dgm id="{FE71AD8A-D0FB-4899-A73C-1341943B3C24}"/>
                                            </p:graphicEl>
                                          </p:spTgt>
                                        </p:tgtEl>
                                        <p:attrNameLst>
                                          <p:attrName>style.visibility</p:attrName>
                                        </p:attrNameLst>
                                      </p:cBhvr>
                                      <p:to>
                                        <p:strVal val="visible"/>
                                      </p:to>
                                    </p:set>
                                    <p:anim calcmode="lin" valueType="num">
                                      <p:cBhvr additive="base">
                                        <p:cTn id="223" dur="500" fill="hold"/>
                                        <p:tgtEl>
                                          <p:spTgt spid="3">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224" dur="500" fill="hold"/>
                                        <p:tgtEl>
                                          <p:spTgt spid="3">
                                            <p:graphicEl>
                                              <a:dgm id="{FE71AD8A-D0FB-4899-A73C-1341943B3C24}"/>
                                            </p:graphicEl>
                                          </p:spTgt>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3">
                                            <p:graphicEl>
                                              <a:dgm id="{561BD3A5-BBDC-4502-BC45-D03CD0B9A155}"/>
                                            </p:graphicEl>
                                          </p:spTgt>
                                        </p:tgtEl>
                                        <p:attrNameLst>
                                          <p:attrName>style.visibility</p:attrName>
                                        </p:attrNameLst>
                                      </p:cBhvr>
                                      <p:to>
                                        <p:strVal val="visible"/>
                                      </p:to>
                                    </p:set>
                                    <p:anim calcmode="lin" valueType="num">
                                      <p:cBhvr additive="base">
                                        <p:cTn id="227" dur="500" fill="hold"/>
                                        <p:tgtEl>
                                          <p:spTgt spid="3">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228" dur="500" fill="hold"/>
                                        <p:tgtEl>
                                          <p:spTgt spid="3">
                                            <p:graphicEl>
                                              <a:dgm id="{561BD3A5-BBDC-4502-BC45-D03CD0B9A155}"/>
                                            </p:graphicEl>
                                          </p:spTgt>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3">
                                            <p:graphicEl>
                                              <a:dgm id="{9B9E3039-3F09-497A-BFE8-CFBF0E0BD0C3}"/>
                                            </p:graphicEl>
                                          </p:spTgt>
                                        </p:tgtEl>
                                        <p:attrNameLst>
                                          <p:attrName>style.visibility</p:attrName>
                                        </p:attrNameLst>
                                      </p:cBhvr>
                                      <p:to>
                                        <p:strVal val="visible"/>
                                      </p:to>
                                    </p:set>
                                    <p:anim calcmode="lin" valueType="num">
                                      <p:cBhvr additive="base">
                                        <p:cTn id="231" dur="500" fill="hold"/>
                                        <p:tgtEl>
                                          <p:spTgt spid="3">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232" dur="500" fill="hold"/>
                                        <p:tgtEl>
                                          <p:spTgt spid="3">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2" presetClass="entr" presetSubtype="2" fill="hold" grpId="0" nodeType="clickEffect">
                                  <p:stCondLst>
                                    <p:cond delay="0"/>
                                  </p:stCondLst>
                                  <p:childTnLst>
                                    <p:set>
                                      <p:cBhvr>
                                        <p:cTn id="236" dur="1" fill="hold">
                                          <p:stCondLst>
                                            <p:cond delay="0"/>
                                          </p:stCondLst>
                                        </p:cTn>
                                        <p:tgtEl>
                                          <p:spTgt spid="3">
                                            <p:graphicEl>
                                              <a:dgm id="{45A02F84-C6CB-43F5-AEE4-3EA66C2BD25F}"/>
                                            </p:graphicEl>
                                          </p:spTgt>
                                        </p:tgtEl>
                                        <p:attrNameLst>
                                          <p:attrName>style.visibility</p:attrName>
                                        </p:attrNameLst>
                                      </p:cBhvr>
                                      <p:to>
                                        <p:strVal val="visible"/>
                                      </p:to>
                                    </p:set>
                                    <p:anim calcmode="lin" valueType="num">
                                      <p:cBhvr additive="base">
                                        <p:cTn id="237" dur="500" fill="hold"/>
                                        <p:tgtEl>
                                          <p:spTgt spid="3">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238" dur="500" fill="hold"/>
                                        <p:tgtEl>
                                          <p:spTgt spid="3">
                                            <p:graphicEl>
                                              <a:dgm id="{45A02F84-C6CB-43F5-AEE4-3EA66C2BD25F}"/>
                                            </p:graphicEl>
                                          </p:spTgt>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3">
                                            <p:graphicEl>
                                              <a:dgm id="{FEBD3C2A-A340-470A-A475-AE614EA07678}"/>
                                            </p:graphicEl>
                                          </p:spTgt>
                                        </p:tgtEl>
                                        <p:attrNameLst>
                                          <p:attrName>style.visibility</p:attrName>
                                        </p:attrNameLst>
                                      </p:cBhvr>
                                      <p:to>
                                        <p:strVal val="visible"/>
                                      </p:to>
                                    </p:set>
                                    <p:anim calcmode="lin" valueType="num">
                                      <p:cBhvr additive="base">
                                        <p:cTn id="241" dur="500" fill="hold"/>
                                        <p:tgtEl>
                                          <p:spTgt spid="3">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242" dur="500" fill="hold"/>
                                        <p:tgtEl>
                                          <p:spTgt spid="3">
                                            <p:graphicEl>
                                              <a:dgm id="{FEBD3C2A-A340-470A-A475-AE614EA07678}"/>
                                            </p:graphicEl>
                                          </p:spTgt>
                                        </p:tgtEl>
                                        <p:attrNameLst>
                                          <p:attrName>ppt_y</p:attrName>
                                        </p:attrNameLst>
                                      </p:cBhvr>
                                      <p:tavLst>
                                        <p:tav tm="0">
                                          <p:val>
                                            <p:strVal val="#ppt_y"/>
                                          </p:val>
                                        </p:tav>
                                        <p:tav tm="100000">
                                          <p:val>
                                            <p:strVal val="#ppt_y"/>
                                          </p:val>
                                        </p:tav>
                                      </p:tavLst>
                                    </p:anim>
                                  </p:childTnLst>
                                </p:cTn>
                              </p:par>
                              <p:par>
                                <p:cTn id="243" presetID="2" presetClass="entr" presetSubtype="2" fill="hold" grpId="0" nodeType="withEffect">
                                  <p:stCondLst>
                                    <p:cond delay="0"/>
                                  </p:stCondLst>
                                  <p:childTnLst>
                                    <p:set>
                                      <p:cBhvr>
                                        <p:cTn id="244" dur="1" fill="hold">
                                          <p:stCondLst>
                                            <p:cond delay="0"/>
                                          </p:stCondLst>
                                        </p:cTn>
                                        <p:tgtEl>
                                          <p:spTgt spid="3">
                                            <p:graphicEl>
                                              <a:dgm id="{80CDBBF8-C6B4-4166-87C1-DC9120CC7586}"/>
                                            </p:graphicEl>
                                          </p:spTgt>
                                        </p:tgtEl>
                                        <p:attrNameLst>
                                          <p:attrName>style.visibility</p:attrName>
                                        </p:attrNameLst>
                                      </p:cBhvr>
                                      <p:to>
                                        <p:strVal val="visible"/>
                                      </p:to>
                                    </p:set>
                                    <p:anim calcmode="lin" valueType="num">
                                      <p:cBhvr additive="base">
                                        <p:cTn id="245" dur="500" fill="hold"/>
                                        <p:tgtEl>
                                          <p:spTgt spid="3">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246" dur="500" fill="hold"/>
                                        <p:tgtEl>
                                          <p:spTgt spid="3">
                                            <p:graphicEl>
                                              <a:dgm id="{80CDBBF8-C6B4-4166-87C1-DC9120CC7586}"/>
                                            </p:graphicEl>
                                          </p:spTgt>
                                        </p:tgtEl>
                                        <p:attrNameLst>
                                          <p:attrName>ppt_y</p:attrName>
                                        </p:attrNameLst>
                                      </p:cBhvr>
                                      <p:tavLst>
                                        <p:tav tm="0">
                                          <p:val>
                                            <p:strVal val="#ppt_y"/>
                                          </p:val>
                                        </p:tav>
                                        <p:tav tm="100000">
                                          <p:val>
                                            <p:strVal val="#ppt_y"/>
                                          </p:val>
                                        </p:tav>
                                      </p:tavLst>
                                    </p:anim>
                                  </p:childTnLst>
                                </p:cTn>
                              </p:par>
                              <p:par>
                                <p:cTn id="247" presetID="2" presetClass="entr" presetSubtype="2" fill="hold" grpId="0" nodeType="withEffect">
                                  <p:stCondLst>
                                    <p:cond delay="0"/>
                                  </p:stCondLst>
                                  <p:childTnLst>
                                    <p:set>
                                      <p:cBhvr>
                                        <p:cTn id="248" dur="1" fill="hold">
                                          <p:stCondLst>
                                            <p:cond delay="0"/>
                                          </p:stCondLst>
                                        </p:cTn>
                                        <p:tgtEl>
                                          <p:spTgt spid="3">
                                            <p:graphicEl>
                                              <a:dgm id="{481176DA-885A-4BEE-AC35-A7ACB387C136}"/>
                                            </p:graphicEl>
                                          </p:spTgt>
                                        </p:tgtEl>
                                        <p:attrNameLst>
                                          <p:attrName>style.visibility</p:attrName>
                                        </p:attrNameLst>
                                      </p:cBhvr>
                                      <p:to>
                                        <p:strVal val="visible"/>
                                      </p:to>
                                    </p:set>
                                    <p:anim calcmode="lin" valueType="num">
                                      <p:cBhvr additive="base">
                                        <p:cTn id="249" dur="500" fill="hold"/>
                                        <p:tgtEl>
                                          <p:spTgt spid="3">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250" dur="500" fill="hold"/>
                                        <p:tgtEl>
                                          <p:spTgt spid="3">
                                            <p:graphicEl>
                                              <a:dgm id="{481176DA-885A-4BEE-AC35-A7ACB387C136}"/>
                                            </p:graphicEl>
                                          </p:spTgt>
                                        </p:tgtEl>
                                        <p:attrNameLst>
                                          <p:attrName>ppt_y</p:attrName>
                                        </p:attrNameLst>
                                      </p:cBhvr>
                                      <p:tavLst>
                                        <p:tav tm="0">
                                          <p:val>
                                            <p:strVal val="#ppt_y"/>
                                          </p:val>
                                        </p:tav>
                                        <p:tav tm="100000">
                                          <p:val>
                                            <p:strVal val="#ppt_y"/>
                                          </p:val>
                                        </p:tav>
                                      </p:tavLst>
                                    </p:anim>
                                  </p:childTnLst>
                                </p:cTn>
                              </p:par>
                              <p:par>
                                <p:cTn id="251" presetID="2" presetClass="entr" presetSubtype="2" fill="hold" grpId="0" nodeType="withEffect">
                                  <p:stCondLst>
                                    <p:cond delay="0"/>
                                  </p:stCondLst>
                                  <p:childTnLst>
                                    <p:set>
                                      <p:cBhvr>
                                        <p:cTn id="252" dur="1" fill="hold">
                                          <p:stCondLst>
                                            <p:cond delay="0"/>
                                          </p:stCondLst>
                                        </p:cTn>
                                        <p:tgtEl>
                                          <p:spTgt spid="3">
                                            <p:graphicEl>
                                              <a:dgm id="{7A08F6BE-3C40-44C0-833E-AC9FDCB52097}"/>
                                            </p:graphicEl>
                                          </p:spTgt>
                                        </p:tgtEl>
                                        <p:attrNameLst>
                                          <p:attrName>style.visibility</p:attrName>
                                        </p:attrNameLst>
                                      </p:cBhvr>
                                      <p:to>
                                        <p:strVal val="visible"/>
                                      </p:to>
                                    </p:set>
                                    <p:anim calcmode="lin" valueType="num">
                                      <p:cBhvr additive="base">
                                        <p:cTn id="253" dur="500" fill="hold"/>
                                        <p:tgtEl>
                                          <p:spTgt spid="3">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254" dur="500" fill="hold"/>
                                        <p:tgtEl>
                                          <p:spTgt spid="3">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additive="base">
                                        <p:cTn id="259" dur="500" fill="hold"/>
                                        <p:tgtEl>
                                          <p:spTgt spid="14"/>
                                        </p:tgtEl>
                                        <p:attrNameLst>
                                          <p:attrName>ppt_x</p:attrName>
                                        </p:attrNameLst>
                                      </p:cBhvr>
                                      <p:tavLst>
                                        <p:tav tm="0">
                                          <p:val>
                                            <p:strVal val="#ppt_x"/>
                                          </p:val>
                                        </p:tav>
                                        <p:tav tm="100000">
                                          <p:val>
                                            <p:strVal val="#ppt_x"/>
                                          </p:val>
                                        </p:tav>
                                      </p:tavLst>
                                    </p:anim>
                                    <p:anim calcmode="lin" valueType="num">
                                      <p:cBhvr additive="base">
                                        <p:cTn id="2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Graphic spid="3" grpId="0" uiExpand="1">
        <p:bldSub>
          <a:bldDgm bld="lvlAtOnce"/>
        </p:bldSub>
      </p:bldGraphic>
      <p:bldP spid="5" grpId="0" uiExpand="1"/>
      <p:bldP spid="9" grpId="0"/>
      <p:bldP spid="9" grpId="1"/>
      <p:bldP spid="11" grpId="0"/>
      <p:bldP spid="11" grpId="1"/>
      <p:bldP spid="12" grpId="0"/>
      <p:bldP spid="8" grpId="0"/>
      <p:bldP spid="8" grpId="1"/>
      <p:bldP spid="13" grpId="0"/>
      <p:bldP spid="13" grpId="1"/>
      <p:bldP spid="14" grpId="0"/>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51454-954B-5746-E4A1-DD1D3B5CF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8C42D-797B-3EA2-D064-283BDC601BB5}"/>
              </a:ext>
            </a:extLst>
          </p:cNvPr>
          <p:cNvSpPr>
            <a:spLocks noGrp="1"/>
          </p:cNvSpPr>
          <p:nvPr>
            <p:ph type="title"/>
          </p:nvPr>
        </p:nvSpPr>
        <p:spPr>
          <a:xfrm>
            <a:off x="905256" y="-248634"/>
            <a:ext cx="9914859" cy="1329004"/>
          </a:xfrm>
        </p:spPr>
        <p:txBody>
          <a:bodyPr rtlCol="0"/>
          <a:lstStyle/>
          <a:p>
            <a:pPr rtl="0"/>
            <a:r>
              <a:rPr lang="en-GB" dirty="0"/>
              <a:t>Passover (Judgement)</a:t>
            </a:r>
          </a:p>
        </p:txBody>
      </p:sp>
      <p:graphicFrame>
        <p:nvGraphicFramePr>
          <p:cNvPr id="7" name="Content Placeholder 3" descr="Timeline Placeholder">
            <a:extLst>
              <a:ext uri="{FF2B5EF4-FFF2-40B4-BE49-F238E27FC236}">
                <a16:creationId xmlns:a16="http://schemas.microsoft.com/office/drawing/2014/main" id="{D1974080-88C8-41D1-1F0E-358EE7643A00}"/>
              </a:ext>
            </a:extLst>
          </p:cNvPr>
          <p:cNvGraphicFramePr>
            <a:graphicFrameLocks noGrp="1"/>
          </p:cNvGraphicFramePr>
          <p:nvPr>
            <p:ph idx="1"/>
            <p:extLst>
              <p:ext uri="{D42A27DB-BD31-4B8C-83A1-F6EECF244321}">
                <p14:modId xmlns:p14="http://schemas.microsoft.com/office/powerpoint/2010/main" val="2060020548"/>
              </p:ext>
            </p:extLst>
          </p:nvPr>
        </p:nvGraphicFramePr>
        <p:xfrm>
          <a:off x="838199" y="81393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3AD0432-547F-5237-C669-6A99F936327F}"/>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6" name="Slide Number Placeholder 5">
            <a:extLst>
              <a:ext uri="{FF2B5EF4-FFF2-40B4-BE49-F238E27FC236}">
                <a16:creationId xmlns:a16="http://schemas.microsoft.com/office/drawing/2014/main" id="{2FB8881C-892E-6EF5-810F-37BA7D237B67}"/>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12</a:t>
            </a:fld>
            <a:endParaRPr lang="en-GB"/>
          </a:p>
        </p:txBody>
      </p:sp>
      <p:graphicFrame>
        <p:nvGraphicFramePr>
          <p:cNvPr id="3" name="Content Placeholder 3" descr="Timeline Placeholder">
            <a:extLst>
              <a:ext uri="{FF2B5EF4-FFF2-40B4-BE49-F238E27FC236}">
                <a16:creationId xmlns:a16="http://schemas.microsoft.com/office/drawing/2014/main" id="{A6D09E45-1B9A-CE79-606F-67229293C890}"/>
              </a:ext>
            </a:extLst>
          </p:cNvPr>
          <p:cNvGraphicFramePr>
            <a:graphicFrameLocks/>
          </p:cNvGraphicFramePr>
          <p:nvPr>
            <p:extLst>
              <p:ext uri="{D42A27DB-BD31-4B8C-83A1-F6EECF244321}">
                <p14:modId xmlns:p14="http://schemas.microsoft.com/office/powerpoint/2010/main" val="3796806975"/>
              </p:ext>
            </p:extLst>
          </p:nvPr>
        </p:nvGraphicFramePr>
        <p:xfrm>
          <a:off x="838200" y="268676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853640A9-AE12-EB31-C7EA-A1122E9FE4D8}"/>
              </a:ext>
            </a:extLst>
          </p:cNvPr>
          <p:cNvSpPr txBox="1"/>
          <p:nvPr/>
        </p:nvSpPr>
        <p:spPr>
          <a:xfrm>
            <a:off x="230840" y="1857124"/>
            <a:ext cx="2402902" cy="523220"/>
          </a:xfrm>
          <a:prstGeom prst="rect">
            <a:avLst/>
          </a:prstGeom>
          <a:noFill/>
        </p:spPr>
        <p:txBody>
          <a:bodyPr wrap="none" rtlCol="0">
            <a:spAutoFit/>
          </a:bodyPr>
          <a:lstStyle/>
          <a:p>
            <a:r>
              <a:rPr lang="en-GB" sz="1400"/>
              <a:t>Matthew 16:6,12, Luke 12:1,</a:t>
            </a:r>
          </a:p>
          <a:p>
            <a:r>
              <a:rPr lang="en-GB" sz="1400"/>
              <a:t>1 Corinthians 5</a:t>
            </a:r>
          </a:p>
        </p:txBody>
      </p:sp>
      <p:sp>
        <p:nvSpPr>
          <p:cNvPr id="9" name="TextBox 8">
            <a:extLst>
              <a:ext uri="{FF2B5EF4-FFF2-40B4-BE49-F238E27FC236}">
                <a16:creationId xmlns:a16="http://schemas.microsoft.com/office/drawing/2014/main" id="{3B2157FB-7F15-1C56-5BEE-85641353E3B6}"/>
              </a:ext>
            </a:extLst>
          </p:cNvPr>
          <p:cNvSpPr txBox="1"/>
          <p:nvPr/>
        </p:nvSpPr>
        <p:spPr>
          <a:xfrm>
            <a:off x="3419512" y="1456639"/>
            <a:ext cx="4167872" cy="830997"/>
          </a:xfrm>
          <a:prstGeom prst="rect">
            <a:avLst/>
          </a:prstGeom>
          <a:noFill/>
        </p:spPr>
        <p:txBody>
          <a:bodyPr wrap="none" rtlCol="0">
            <a:spAutoFit/>
          </a:bodyPr>
          <a:lstStyle/>
          <a:p>
            <a:r>
              <a:rPr lang="en-GB" sz="1200" dirty="0"/>
              <a:t>1 Corinthians 10:16-18</a:t>
            </a:r>
          </a:p>
          <a:p>
            <a:r>
              <a:rPr lang="en-GB" sz="1200" dirty="0"/>
              <a:t>Luke 12:35-37 LSV,</a:t>
            </a:r>
          </a:p>
          <a:p>
            <a:r>
              <a:rPr lang="en-GB" sz="1200" dirty="0"/>
              <a:t>1 Peter 1:13 LSV, Ephesians 6:12-15, Hebrews 10:22, 11:28</a:t>
            </a:r>
            <a:br>
              <a:rPr lang="en-GB" sz="1200" dirty="0"/>
            </a:br>
            <a:r>
              <a:rPr lang="en-GB" sz="1200" dirty="0"/>
              <a:t>1 Peter 1:2, Revelation 3:20, Matthew 12:43-45</a:t>
            </a:r>
          </a:p>
        </p:txBody>
      </p:sp>
      <p:sp>
        <p:nvSpPr>
          <p:cNvPr id="10" name="TextBox 9">
            <a:extLst>
              <a:ext uri="{FF2B5EF4-FFF2-40B4-BE49-F238E27FC236}">
                <a16:creationId xmlns:a16="http://schemas.microsoft.com/office/drawing/2014/main" id="{E82CA831-490B-0411-B7DD-A204E2BC7085}"/>
              </a:ext>
            </a:extLst>
          </p:cNvPr>
          <p:cNvSpPr txBox="1"/>
          <p:nvPr/>
        </p:nvSpPr>
        <p:spPr>
          <a:xfrm>
            <a:off x="7435071" y="724318"/>
            <a:ext cx="2408801" cy="954107"/>
          </a:xfrm>
          <a:prstGeom prst="rect">
            <a:avLst/>
          </a:prstGeom>
          <a:noFill/>
        </p:spPr>
        <p:txBody>
          <a:bodyPr wrap="none" rtlCol="0">
            <a:spAutoFit/>
          </a:bodyPr>
          <a:lstStyle/>
          <a:p>
            <a:r>
              <a:rPr lang="en-GB" sz="1400" dirty="0"/>
              <a:t>1 Cor 11:25-34,</a:t>
            </a:r>
            <a:br>
              <a:rPr lang="en-GB" sz="1400" dirty="0"/>
            </a:br>
            <a:r>
              <a:rPr lang="en-GB" sz="1400" dirty="0"/>
              <a:t>Joh 3:14, 1 Pet 2:24,</a:t>
            </a:r>
          </a:p>
          <a:p>
            <a:r>
              <a:rPr lang="en-GB" sz="1400" dirty="0"/>
              <a:t>1 Cor 10:9, Num 21:5-9,</a:t>
            </a:r>
            <a:br>
              <a:rPr lang="en-GB" sz="1400" dirty="0"/>
            </a:br>
            <a:r>
              <a:rPr lang="en-GB" sz="1400" dirty="0"/>
              <a:t>John 6:51-56, Matt 26:26-28</a:t>
            </a:r>
          </a:p>
        </p:txBody>
      </p:sp>
      <p:sp>
        <p:nvSpPr>
          <p:cNvPr id="11" name="TextBox 10">
            <a:extLst>
              <a:ext uri="{FF2B5EF4-FFF2-40B4-BE49-F238E27FC236}">
                <a16:creationId xmlns:a16="http://schemas.microsoft.com/office/drawing/2014/main" id="{FA934A9E-DA25-62A2-806F-C45225D27134}"/>
              </a:ext>
            </a:extLst>
          </p:cNvPr>
          <p:cNvSpPr txBox="1"/>
          <p:nvPr/>
        </p:nvSpPr>
        <p:spPr>
          <a:xfrm>
            <a:off x="230839" y="4396306"/>
            <a:ext cx="11107085" cy="2308324"/>
          </a:xfrm>
          <a:prstGeom prst="rect">
            <a:avLst/>
          </a:prstGeom>
          <a:noFill/>
        </p:spPr>
        <p:txBody>
          <a:bodyPr wrap="square" rtlCol="0">
            <a:spAutoFit/>
          </a:bodyPr>
          <a:lstStyle/>
          <a:p>
            <a:r>
              <a:rPr lang="en-GB"/>
              <a:t>Exodus 12:12-14 'For I will go through the land of Egypt on that night, and will strike down all the firstborn in the land of Egypt, </a:t>
            </a:r>
            <a:r>
              <a:rPr lang="en-GB" b="1"/>
              <a:t>both man and beast; and against all the gods of Egypt I will execute judgments</a:t>
            </a:r>
            <a:r>
              <a:rPr lang="en-GB"/>
              <a:t>—I am the LORD. 'The blood shall be a sign for you on the houses where you live; and </a:t>
            </a:r>
            <a:r>
              <a:rPr lang="en-GB" b="1"/>
              <a:t>when I see the blood I will pass over you</a:t>
            </a:r>
            <a:r>
              <a:rPr lang="en-GB"/>
              <a:t>, and no plague will befall you to destroy you when I strike the land of Egypt. 'Now this day will be a memorial to you, and you shall celebrate it as a feast to the LORD; throughout your generations you are to celebrate it as a permanent ordinance. Exodus 12:23 "For the LORD will pass through to smite the Egyptians; and when He sees the blood on the lintel and on the two doorposts, the LORD will </a:t>
            </a:r>
            <a:r>
              <a:rPr lang="en-GB" b="1"/>
              <a:t>pass over the door and will not allow the destroyer to come in to your houses to smite you</a:t>
            </a:r>
            <a:r>
              <a:rPr lang="en-GB"/>
              <a:t>.</a:t>
            </a:r>
          </a:p>
        </p:txBody>
      </p:sp>
      <p:sp>
        <p:nvSpPr>
          <p:cNvPr id="12" name="TextBox 11">
            <a:extLst>
              <a:ext uri="{FF2B5EF4-FFF2-40B4-BE49-F238E27FC236}">
                <a16:creationId xmlns:a16="http://schemas.microsoft.com/office/drawing/2014/main" id="{DBA7FF27-F3CA-50CF-CE30-D6C654B93F06}"/>
              </a:ext>
            </a:extLst>
          </p:cNvPr>
          <p:cNvSpPr txBox="1"/>
          <p:nvPr/>
        </p:nvSpPr>
        <p:spPr>
          <a:xfrm>
            <a:off x="190500" y="4394474"/>
            <a:ext cx="11537675" cy="2308324"/>
          </a:xfrm>
          <a:prstGeom prst="rect">
            <a:avLst/>
          </a:prstGeom>
          <a:noFill/>
        </p:spPr>
        <p:txBody>
          <a:bodyPr wrap="square" rtlCol="0">
            <a:spAutoFit/>
          </a:bodyPr>
          <a:lstStyle/>
          <a:p>
            <a:r>
              <a:rPr lang="en-GB" sz="1600" dirty="0"/>
              <a:t>1 Corinthians 11:25-34  In the same way He took the cup also after supper, saying, "This cup is the new covenant in My blood; </a:t>
            </a:r>
            <a:r>
              <a:rPr lang="en-GB" sz="1600" b="1" dirty="0"/>
              <a:t>do this, as often as you drink it</a:t>
            </a:r>
            <a:r>
              <a:rPr lang="en-GB" sz="1600" dirty="0"/>
              <a:t>, in remembrance of Me.“ For as often as you eat this bread and drink the cup, you </a:t>
            </a:r>
            <a:r>
              <a:rPr lang="en-GB" sz="1600" b="1" dirty="0"/>
              <a:t>proclaim the Lord's death</a:t>
            </a:r>
            <a:r>
              <a:rPr lang="en-GB" sz="1600" dirty="0"/>
              <a:t> until He comes. Therefore whoever eats the bread or drinks the cup of the Lord in an unworthy manner, shall be guilty of the body and the blood of the Lord. But </a:t>
            </a:r>
            <a:r>
              <a:rPr lang="en-GB" sz="1600" b="1" dirty="0"/>
              <a:t>a man must examine himself</a:t>
            </a:r>
            <a:r>
              <a:rPr lang="en-GB" sz="1600" dirty="0"/>
              <a:t>, and in so doing he is to eat of the bread and drink of the cup. </a:t>
            </a:r>
            <a:r>
              <a:rPr lang="en-GB" sz="1600" b="1" dirty="0"/>
              <a:t>For he who eats and drinks, eats and drinks judgment to himself if he does not judge the body rightly</a:t>
            </a:r>
            <a:r>
              <a:rPr lang="en-GB" sz="1600" dirty="0"/>
              <a:t>.</a:t>
            </a:r>
            <a:r>
              <a:rPr lang="en-GB" sz="1600" b="1" dirty="0"/>
              <a:t> For this reason many among you are weak and sick, and a number sleep. But if we judged ourselves rightly, we would not be judged. But when we are judged, we are disciplined by the Lord so that we will not be condemned along with the world.</a:t>
            </a:r>
            <a:r>
              <a:rPr lang="en-GB" sz="1600" dirty="0"/>
              <a:t> So then, my brethren, when you come together to eat, wait for one another. If anyone is hungry, let him eat at home, so that you will not come together for judgment. The remaining matters I will arrange when I come.</a:t>
            </a:r>
          </a:p>
        </p:txBody>
      </p:sp>
      <p:sp>
        <p:nvSpPr>
          <p:cNvPr id="13" name="TextBox 12">
            <a:extLst>
              <a:ext uri="{FF2B5EF4-FFF2-40B4-BE49-F238E27FC236}">
                <a16:creationId xmlns:a16="http://schemas.microsoft.com/office/drawing/2014/main" id="{7F2FEB0C-E7C2-6304-22B6-26567D6AEFC3}"/>
              </a:ext>
            </a:extLst>
          </p:cNvPr>
          <p:cNvSpPr txBox="1"/>
          <p:nvPr/>
        </p:nvSpPr>
        <p:spPr>
          <a:xfrm>
            <a:off x="190498" y="4396306"/>
            <a:ext cx="11432542" cy="1477328"/>
          </a:xfrm>
          <a:prstGeom prst="rect">
            <a:avLst/>
          </a:prstGeom>
          <a:noFill/>
        </p:spPr>
        <p:txBody>
          <a:bodyPr wrap="square" rtlCol="0">
            <a:spAutoFit/>
          </a:bodyPr>
          <a:lstStyle/>
          <a:p>
            <a:r>
              <a:rPr lang="en-GB"/>
              <a:t>John 3:14  "As Moses </a:t>
            </a:r>
            <a:r>
              <a:rPr lang="en-GB" b="1"/>
              <a:t>lifted up the serpent in the wilderness</a:t>
            </a:r>
            <a:r>
              <a:rPr lang="en-GB"/>
              <a:t>, even so must the Son of Man be lifted up; 1 Peter 2:23-24 and while being reviled, He did not revile in return; while suffering, He uttered no threats, but kept entrusting Himself to Him who judges righteously; and </a:t>
            </a:r>
            <a:r>
              <a:rPr lang="en-GB" b="1"/>
              <a:t>He Himself bore our sins in His body on the cross, so that we might die to sin and live to righteousness; for by His wounds you were healed</a:t>
            </a:r>
            <a:r>
              <a:rPr lang="en-GB"/>
              <a:t>. 1 Corinthians 10:9  Nor let us </a:t>
            </a:r>
            <a:r>
              <a:rPr lang="en-GB" b="1"/>
              <a:t>try the Lord, as some of them did, and were destroyed by the serpents.</a:t>
            </a:r>
          </a:p>
        </p:txBody>
      </p:sp>
      <p:sp>
        <p:nvSpPr>
          <p:cNvPr id="14" name="TextBox 13">
            <a:extLst>
              <a:ext uri="{FF2B5EF4-FFF2-40B4-BE49-F238E27FC236}">
                <a16:creationId xmlns:a16="http://schemas.microsoft.com/office/drawing/2014/main" id="{277E2D82-536B-E191-E8B8-C546F5997014}"/>
              </a:ext>
            </a:extLst>
          </p:cNvPr>
          <p:cNvSpPr txBox="1"/>
          <p:nvPr/>
        </p:nvSpPr>
        <p:spPr>
          <a:xfrm>
            <a:off x="230838" y="4396306"/>
            <a:ext cx="11392202" cy="2308324"/>
          </a:xfrm>
          <a:prstGeom prst="rect">
            <a:avLst/>
          </a:prstGeom>
          <a:noFill/>
        </p:spPr>
        <p:txBody>
          <a:bodyPr wrap="square" rtlCol="0">
            <a:spAutoFit/>
          </a:bodyPr>
          <a:lstStyle/>
          <a:p>
            <a:r>
              <a:rPr lang="en-GB"/>
              <a:t>Numbers 21:5-9  The people spoke against God and Moses, "Why have you brought us up out of Egypt to die in the wilderness? For there is no food and no water, and we loathe this miserable food." The LORD sent</a:t>
            </a:r>
            <a:r>
              <a:rPr lang="en-GB" b="1"/>
              <a:t> fiery serpents among the people and they bit the people, so that many people of Israel died.</a:t>
            </a:r>
            <a:r>
              <a:rPr lang="en-GB"/>
              <a:t> So the people came to Moses and said, "We have sinned, because we have spoken against the LORD and you; intercede with the LORD, that He may remove the serpents from us." And Moses interceded for the people. Then the LORD said to Moses, "</a:t>
            </a:r>
            <a:r>
              <a:rPr lang="en-GB" b="1"/>
              <a:t>Make a fiery serpent, and set it on a standard</a:t>
            </a:r>
            <a:r>
              <a:rPr lang="en-GB"/>
              <a:t>; and it shall come about, that everyone who is bitten, when he looks at it, he will live.“ And Moses made a bronze serpent and set it on the standard; and it came about, that </a:t>
            </a:r>
            <a:r>
              <a:rPr lang="en-GB" b="1"/>
              <a:t>if a serpent bit any man, when he looked to the bronze serpent, he lived.</a:t>
            </a:r>
          </a:p>
        </p:txBody>
      </p:sp>
      <p:sp>
        <p:nvSpPr>
          <p:cNvPr id="16" name="TextBox 15">
            <a:extLst>
              <a:ext uri="{FF2B5EF4-FFF2-40B4-BE49-F238E27FC236}">
                <a16:creationId xmlns:a16="http://schemas.microsoft.com/office/drawing/2014/main" id="{A1E2F003-21AE-3E62-7478-DD6A21E75787}"/>
              </a:ext>
            </a:extLst>
          </p:cNvPr>
          <p:cNvSpPr txBox="1"/>
          <p:nvPr/>
        </p:nvSpPr>
        <p:spPr>
          <a:xfrm>
            <a:off x="190499" y="4395390"/>
            <a:ext cx="11537676" cy="1754326"/>
          </a:xfrm>
          <a:prstGeom prst="rect">
            <a:avLst/>
          </a:prstGeom>
          <a:noFill/>
        </p:spPr>
        <p:txBody>
          <a:bodyPr wrap="square" rtlCol="0">
            <a:spAutoFit/>
          </a:bodyPr>
          <a:lstStyle/>
          <a:p>
            <a:r>
              <a:rPr lang="en-GB"/>
              <a:t>John 6:51-56  "I am the living bread that came down out of heaven; if anyone eats of this bread, he will live forever; and the bread also which I will give for the life of the world is My flesh." Then the Jews began to argue with one another, saying, "How can this man give us His flesh to eat?" So Jesus said to them, "Truly, truly, I say to you, unless you eat the flesh of the Son of Man and drink His blood, you have no life in yourselves. </a:t>
            </a:r>
            <a:r>
              <a:rPr lang="en-GB" b="1"/>
              <a:t>He who eats My flesh and drinks My blood has eternal life, and I will raise him up on the last day.</a:t>
            </a:r>
            <a:r>
              <a:rPr lang="en-GB"/>
              <a:t> For My flesh is true food, and My blood is true drink. </a:t>
            </a:r>
            <a:r>
              <a:rPr lang="en-GB" b="1"/>
              <a:t>He who eats My flesh and drinks My blood abides in Me, and I in him.</a:t>
            </a:r>
          </a:p>
        </p:txBody>
      </p:sp>
      <p:sp>
        <p:nvSpPr>
          <p:cNvPr id="17" name="TextBox 16">
            <a:extLst>
              <a:ext uri="{FF2B5EF4-FFF2-40B4-BE49-F238E27FC236}">
                <a16:creationId xmlns:a16="http://schemas.microsoft.com/office/drawing/2014/main" id="{F567C124-9E15-1F61-5F0F-05DD3319CC4B}"/>
              </a:ext>
            </a:extLst>
          </p:cNvPr>
          <p:cNvSpPr txBox="1"/>
          <p:nvPr/>
        </p:nvSpPr>
        <p:spPr>
          <a:xfrm>
            <a:off x="190497" y="4405314"/>
            <a:ext cx="11861546" cy="2308324"/>
          </a:xfrm>
          <a:prstGeom prst="rect">
            <a:avLst/>
          </a:prstGeom>
          <a:noFill/>
        </p:spPr>
        <p:txBody>
          <a:bodyPr wrap="square" rtlCol="0">
            <a:spAutoFit/>
          </a:bodyPr>
          <a:lstStyle/>
          <a:p>
            <a:r>
              <a:rPr lang="en-GB" sz="1200" dirty="0"/>
              <a:t>Betrayal and Arrest (Matthew 26:47-56; Mark 14:43-50; Luke 22:47-53; John 18:2-11),</a:t>
            </a:r>
          </a:p>
          <a:p>
            <a:r>
              <a:rPr lang="en-GB" sz="1200" dirty="0"/>
              <a:t>Jesus Before Annas and Caiaphas (Matthew 26:57-68; Mark 14:53-65; Luke 22:54, 66-71; John 18:12-14, 19-24)</a:t>
            </a:r>
          </a:p>
          <a:p>
            <a:r>
              <a:rPr lang="en-GB" sz="1200" dirty="0"/>
              <a:t>Trial Before Pilate and Herod (Matthew 27:11-26; Mark 15:1-15; Luke 23:1-25; John 18:28-19:16)</a:t>
            </a:r>
          </a:p>
          <a:p>
            <a:r>
              <a:rPr lang="en-GB" sz="1200" dirty="0"/>
              <a:t>Journey to the Cross (Matthew 27:27-33; Mark 15:16-22; Luke 23:26-32; John 19:17)</a:t>
            </a:r>
          </a:p>
          <a:p>
            <a:r>
              <a:rPr lang="en-GB" sz="1200" dirty="0"/>
              <a:t>Crucifixion (Matthew 27:34-38; Mark 15:23-27; Luke 23:33-34; John 19:18-24)</a:t>
            </a:r>
          </a:p>
          <a:p>
            <a:r>
              <a:rPr lang="en-GB" sz="1200" dirty="0"/>
              <a:t>Events on the Cross (Matthew 27:39-49; Mark 15:29-36; Luke 23:35-46; John 19:25-30)</a:t>
            </a:r>
            <a:br>
              <a:rPr lang="en-GB" sz="1200" dirty="0"/>
            </a:br>
            <a:r>
              <a:rPr lang="en-GB" sz="1200" dirty="0"/>
              <a:t>	says “I thirst” (John 19:28), </a:t>
            </a:r>
            <a:r>
              <a:rPr lang="en-GB" sz="1200" b="1" dirty="0"/>
              <a:t>receives sour wine on hyssop (John 19:29) or a reed (Matthew, Mark)</a:t>
            </a:r>
            <a:r>
              <a:rPr lang="en-GB" sz="1200" dirty="0"/>
              <a:t>, and declares “It is finished” (John 19:30) and “Father, into your hands I commit my spirit” (Luke 23:46). Darkness covers the land (Matthew, Mark, Luke). He dies. </a:t>
            </a:r>
          </a:p>
          <a:p>
            <a:r>
              <a:rPr lang="en-GB" sz="1200" dirty="0"/>
              <a:t>Death and Immediate Aftermath (Matthew 27:50-56; Mark 15:37-41; Luke 23:47-49; John 19:31-37)</a:t>
            </a:r>
            <a:br>
              <a:rPr lang="en-GB" sz="1200" dirty="0"/>
            </a:br>
            <a:r>
              <a:rPr lang="en-GB" sz="1200" dirty="0"/>
              <a:t>	 Jesus dies; the </a:t>
            </a:r>
            <a:r>
              <a:rPr lang="en-GB" sz="1200" b="1" dirty="0"/>
              <a:t>veil tears</a:t>
            </a:r>
            <a:r>
              <a:rPr lang="en-GB" sz="1200" dirty="0"/>
              <a:t> (Matthew, Mark, Luke), an earthquake occurs (Matthew), a centurion praises God (Mark, Luke). </a:t>
            </a:r>
            <a:r>
              <a:rPr lang="en-GB" sz="1200" b="1" dirty="0"/>
              <a:t>Soldiers don’t break his legs but pierce his side, releasing blood and water</a:t>
            </a:r>
            <a:r>
              <a:rPr lang="en-GB" sz="1200" dirty="0"/>
              <a:t> (John). </a:t>
            </a:r>
          </a:p>
          <a:p>
            <a:r>
              <a:rPr lang="en-GB" sz="1200" dirty="0"/>
              <a:t>Burial (Matthew 27:57-61; Mark 15:42-47; Luke 23:50-56; John 19:38-42) Jesus preaches to those “spirits in prison” 1 Peter 3:18-20, 4:6</a:t>
            </a:r>
          </a:p>
        </p:txBody>
      </p:sp>
      <p:sp>
        <p:nvSpPr>
          <p:cNvPr id="15" name="TextBox 14">
            <a:extLst>
              <a:ext uri="{FF2B5EF4-FFF2-40B4-BE49-F238E27FC236}">
                <a16:creationId xmlns:a16="http://schemas.microsoft.com/office/drawing/2014/main" id="{FBDCBD1E-45FC-22BC-D8F3-3D27B03BBD84}"/>
              </a:ext>
            </a:extLst>
          </p:cNvPr>
          <p:cNvSpPr txBox="1"/>
          <p:nvPr/>
        </p:nvSpPr>
        <p:spPr>
          <a:xfrm>
            <a:off x="190499" y="4405314"/>
            <a:ext cx="11537676" cy="1200329"/>
          </a:xfrm>
          <a:prstGeom prst="rect">
            <a:avLst/>
          </a:prstGeom>
          <a:noFill/>
        </p:spPr>
        <p:txBody>
          <a:bodyPr wrap="square" rtlCol="0">
            <a:spAutoFit/>
          </a:bodyPr>
          <a:lstStyle/>
          <a:p>
            <a:r>
              <a:rPr lang="en-GB" dirty="0"/>
              <a:t>Matthew 26:26-28  While they were eating, Jesus took bread, and when he had given thanks, he broke it and gave it to his disciples, saying, "Take and eat; this is my body." Then he took a cup, and when he had given thanks, he gave it to them, saying, "Drink from it, all of you. </a:t>
            </a:r>
            <a:r>
              <a:rPr lang="en-GB" b="1" dirty="0"/>
              <a:t>This is my blood of the covenant, which is poured out for many for the forgiveness of sins.</a:t>
            </a:r>
          </a:p>
        </p:txBody>
      </p:sp>
    </p:spTree>
    <p:extLst>
      <p:ext uri="{BB962C8B-B14F-4D97-AF65-F5344CB8AC3E}">
        <p14:creationId xmlns:p14="http://schemas.microsoft.com/office/powerpoint/2010/main" val="384464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graphicEl>
                                              <a:dgm id="{6BA46904-CB7C-4538-BD49-D3891EF19552}"/>
                                            </p:graphicEl>
                                          </p:spTgt>
                                        </p:tgtEl>
                                        <p:attrNameLst>
                                          <p:attrName>style.visibility</p:attrName>
                                        </p:attrNameLst>
                                      </p:cBhvr>
                                      <p:to>
                                        <p:strVal val="visible"/>
                                      </p:to>
                                    </p:set>
                                    <p:anim calcmode="lin" valueType="num">
                                      <p:cBhvr additive="base">
                                        <p:cTn id="7" dur="500" fill="hold"/>
                                        <p:tgtEl>
                                          <p:spTgt spid="7">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6BA46904-CB7C-4538-BD49-D3891EF19552}"/>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graphicEl>
                                              <a:dgm id="{049FDBD0-77FE-49D1-A275-A272C8C5E426}"/>
                                            </p:graphicEl>
                                          </p:spTgt>
                                        </p:tgtEl>
                                        <p:attrNameLst>
                                          <p:attrName>style.visibility</p:attrName>
                                        </p:attrNameLst>
                                      </p:cBhvr>
                                      <p:to>
                                        <p:strVal val="visible"/>
                                      </p:to>
                                    </p:set>
                                    <p:anim calcmode="lin" valueType="num">
                                      <p:cBhvr additive="base">
                                        <p:cTn id="11" dur="500" fill="hold"/>
                                        <p:tgtEl>
                                          <p:spTgt spid="7">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graphicEl>
                                              <a:dgm id="{049FDBD0-77FE-49D1-A275-A272C8C5E426}"/>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graphicEl>
                                              <a:dgm id="{E088D226-49D7-4C30-90DC-CA1755D98829}"/>
                                            </p:graphicEl>
                                          </p:spTgt>
                                        </p:tgtEl>
                                        <p:attrNameLst>
                                          <p:attrName>style.visibility</p:attrName>
                                        </p:attrNameLst>
                                      </p:cBhvr>
                                      <p:to>
                                        <p:strVal val="visible"/>
                                      </p:to>
                                    </p:set>
                                    <p:anim calcmode="lin" valueType="num">
                                      <p:cBhvr additive="base">
                                        <p:cTn id="15" dur="500" fill="hold"/>
                                        <p:tgtEl>
                                          <p:spTgt spid="7">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graphicEl>
                                              <a:dgm id="{E088D226-49D7-4C30-90DC-CA1755D98829}"/>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graphicEl>
                                              <a:dgm id="{080474C8-0FEA-4FD1-97F1-0978CFB4A37F}"/>
                                            </p:graphicEl>
                                          </p:spTgt>
                                        </p:tgtEl>
                                        <p:attrNameLst>
                                          <p:attrName>style.visibility</p:attrName>
                                        </p:attrNameLst>
                                      </p:cBhvr>
                                      <p:to>
                                        <p:strVal val="visible"/>
                                      </p:to>
                                    </p:set>
                                    <p:anim calcmode="lin" valueType="num">
                                      <p:cBhvr additive="base">
                                        <p:cTn id="19" dur="500" fill="hold"/>
                                        <p:tgtEl>
                                          <p:spTgt spid="7">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graphicEl>
                                              <a:dgm id="{080474C8-0FEA-4FD1-97F1-0978CFB4A37F}"/>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graphicEl>
                                              <a:dgm id="{4797FB61-2602-4A58-81E6-6F133DB1E419}"/>
                                            </p:graphicEl>
                                          </p:spTgt>
                                        </p:tgtEl>
                                        <p:attrNameLst>
                                          <p:attrName>style.visibility</p:attrName>
                                        </p:attrNameLst>
                                      </p:cBhvr>
                                      <p:to>
                                        <p:strVal val="visible"/>
                                      </p:to>
                                    </p:set>
                                    <p:anim calcmode="lin" valueType="num">
                                      <p:cBhvr additive="base">
                                        <p:cTn id="23" dur="500" fill="hold"/>
                                        <p:tgtEl>
                                          <p:spTgt spid="7">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graphicEl>
                                              <a:dgm id="{4797FB61-2602-4A58-81E6-6F133DB1E419}"/>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graphicEl>
                                              <a:dgm id="{539615E2-3277-4D8E-8484-FF5088C8BF01}"/>
                                            </p:graphicEl>
                                          </p:spTgt>
                                        </p:tgtEl>
                                        <p:attrNameLst>
                                          <p:attrName>style.visibility</p:attrName>
                                        </p:attrNameLst>
                                      </p:cBhvr>
                                      <p:to>
                                        <p:strVal val="visible"/>
                                      </p:to>
                                    </p:set>
                                    <p:anim calcmode="lin" valueType="num">
                                      <p:cBhvr additive="base">
                                        <p:cTn id="27" dur="500" fill="hold"/>
                                        <p:tgtEl>
                                          <p:spTgt spid="7">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graphicEl>
                                              <a:dgm id="{539615E2-3277-4D8E-8484-FF5088C8BF01}"/>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
                                            <p:graphicEl>
                                              <a:dgm id="{89759DE5-9F8A-470E-A6D8-F13BB4DEE93D}"/>
                                            </p:graphicEl>
                                          </p:spTgt>
                                        </p:tgtEl>
                                        <p:attrNameLst>
                                          <p:attrName>style.visibility</p:attrName>
                                        </p:attrNameLst>
                                      </p:cBhvr>
                                      <p:to>
                                        <p:strVal val="visible"/>
                                      </p:to>
                                    </p:set>
                                    <p:anim calcmode="lin" valueType="num">
                                      <p:cBhvr additive="base">
                                        <p:cTn id="31" dur="500" fill="hold"/>
                                        <p:tgtEl>
                                          <p:spTgt spid="7">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graphicEl>
                                              <a:dgm id="{89759DE5-9F8A-470E-A6D8-F13BB4DEE93D}"/>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graphicEl>
                                              <a:dgm id="{07CCF286-8B46-4A20-ACAC-84BA2D6EFBBC}"/>
                                            </p:graphicEl>
                                          </p:spTgt>
                                        </p:tgtEl>
                                        <p:attrNameLst>
                                          <p:attrName>style.visibility</p:attrName>
                                        </p:attrNameLst>
                                      </p:cBhvr>
                                      <p:to>
                                        <p:strVal val="visible"/>
                                      </p:to>
                                    </p:set>
                                    <p:anim calcmode="lin" valueType="num">
                                      <p:cBhvr additive="base">
                                        <p:cTn id="35" dur="500" fill="hold"/>
                                        <p:tgtEl>
                                          <p:spTgt spid="7">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
                                            <p:graphicEl>
                                              <a:dgm id="{07CCF286-8B46-4A20-ACAC-84BA2D6EFBBC}"/>
                                            </p:graphic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
                                            <p:graphicEl>
                                              <a:dgm id="{9D82041D-873A-4600-A9C7-C0A0ADFB138B}"/>
                                            </p:graphicEl>
                                          </p:spTgt>
                                        </p:tgtEl>
                                        <p:attrNameLst>
                                          <p:attrName>style.visibility</p:attrName>
                                        </p:attrNameLst>
                                      </p:cBhvr>
                                      <p:to>
                                        <p:strVal val="visible"/>
                                      </p:to>
                                    </p:set>
                                    <p:anim calcmode="lin" valueType="num">
                                      <p:cBhvr additive="base">
                                        <p:cTn id="39" dur="500" fill="hold"/>
                                        <p:tgtEl>
                                          <p:spTgt spid="7">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
                                            <p:graphicEl>
                                              <a:dgm id="{9D82041D-873A-4600-A9C7-C0A0ADFB138B}"/>
                                            </p:graphic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
                                            <p:graphicEl>
                                              <a:dgm id="{F6E3012F-9BD6-4082-82D8-4AFE0240B443}"/>
                                            </p:graphicEl>
                                          </p:spTgt>
                                        </p:tgtEl>
                                        <p:attrNameLst>
                                          <p:attrName>style.visibility</p:attrName>
                                        </p:attrNameLst>
                                      </p:cBhvr>
                                      <p:to>
                                        <p:strVal val="visible"/>
                                      </p:to>
                                    </p:set>
                                    <p:anim calcmode="lin" valueType="num">
                                      <p:cBhvr additive="base">
                                        <p:cTn id="43" dur="500" fill="hold"/>
                                        <p:tgtEl>
                                          <p:spTgt spid="7">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graphicEl>
                                              <a:dgm id="{F6E3012F-9BD6-4082-82D8-4AFE0240B443}"/>
                                            </p:graphic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
                                            <p:graphicEl>
                                              <a:dgm id="{88489ECF-FC66-4C9E-AE9D-6C22832F5BE0}"/>
                                            </p:graphicEl>
                                          </p:spTgt>
                                        </p:tgtEl>
                                        <p:attrNameLst>
                                          <p:attrName>style.visibility</p:attrName>
                                        </p:attrNameLst>
                                      </p:cBhvr>
                                      <p:to>
                                        <p:strVal val="visible"/>
                                      </p:to>
                                    </p:set>
                                    <p:anim calcmode="lin" valueType="num">
                                      <p:cBhvr additive="base">
                                        <p:cTn id="47" dur="500" fill="hold"/>
                                        <p:tgtEl>
                                          <p:spTgt spid="7">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graphicEl>
                                              <a:dgm id="{88489ECF-FC66-4C9E-AE9D-6C22832F5BE0}"/>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7">
                                            <p:graphicEl>
                                              <a:dgm id="{B837CD79-A6ED-4CBB-B8E5-A40E2F25C7A5}"/>
                                            </p:graphicEl>
                                          </p:spTgt>
                                        </p:tgtEl>
                                        <p:attrNameLst>
                                          <p:attrName>style.visibility</p:attrName>
                                        </p:attrNameLst>
                                      </p:cBhvr>
                                      <p:to>
                                        <p:strVal val="visible"/>
                                      </p:to>
                                    </p:set>
                                    <p:anim calcmode="lin" valueType="num">
                                      <p:cBhvr additive="base">
                                        <p:cTn id="51" dur="500" fill="hold"/>
                                        <p:tgtEl>
                                          <p:spTgt spid="7">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
                                            <p:graphicEl>
                                              <a:dgm id="{B837CD79-A6ED-4CBB-B8E5-A40E2F25C7A5}"/>
                                            </p:graphic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
                                            <p:graphicEl>
                                              <a:dgm id="{FE71AD8A-D0FB-4899-A73C-1341943B3C24}"/>
                                            </p:graphicEl>
                                          </p:spTgt>
                                        </p:tgtEl>
                                        <p:attrNameLst>
                                          <p:attrName>style.visibility</p:attrName>
                                        </p:attrNameLst>
                                      </p:cBhvr>
                                      <p:to>
                                        <p:strVal val="visible"/>
                                      </p:to>
                                    </p:set>
                                    <p:anim calcmode="lin" valueType="num">
                                      <p:cBhvr additive="base">
                                        <p:cTn id="55" dur="500" fill="hold"/>
                                        <p:tgtEl>
                                          <p:spTgt spid="7">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graphicEl>
                                              <a:dgm id="{FE71AD8A-D0FB-4899-A73C-1341943B3C24}"/>
                                            </p:graphic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7">
                                            <p:graphicEl>
                                              <a:dgm id="{561BD3A5-BBDC-4502-BC45-D03CD0B9A155}"/>
                                            </p:graphicEl>
                                          </p:spTgt>
                                        </p:tgtEl>
                                        <p:attrNameLst>
                                          <p:attrName>style.visibility</p:attrName>
                                        </p:attrNameLst>
                                      </p:cBhvr>
                                      <p:to>
                                        <p:strVal val="visible"/>
                                      </p:to>
                                    </p:set>
                                    <p:anim calcmode="lin" valueType="num">
                                      <p:cBhvr additive="base">
                                        <p:cTn id="59" dur="500" fill="hold"/>
                                        <p:tgtEl>
                                          <p:spTgt spid="7">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
                                            <p:graphicEl>
                                              <a:dgm id="{561BD3A5-BBDC-4502-BC45-D03CD0B9A155}"/>
                                            </p:graphic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7">
                                            <p:graphicEl>
                                              <a:dgm id="{9B9E3039-3F09-497A-BFE8-CFBF0E0BD0C3}"/>
                                            </p:graphicEl>
                                          </p:spTgt>
                                        </p:tgtEl>
                                        <p:attrNameLst>
                                          <p:attrName>style.visibility</p:attrName>
                                        </p:attrNameLst>
                                      </p:cBhvr>
                                      <p:to>
                                        <p:strVal val="visible"/>
                                      </p:to>
                                    </p:set>
                                    <p:anim calcmode="lin" valueType="num">
                                      <p:cBhvr additive="base">
                                        <p:cTn id="63" dur="500" fill="hold"/>
                                        <p:tgtEl>
                                          <p:spTgt spid="7">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7">
                                            <p:graphicEl>
                                              <a:dgm id="{45A02F84-C6CB-43F5-AEE4-3EA66C2BD25F}"/>
                                            </p:graphicEl>
                                          </p:spTgt>
                                        </p:tgtEl>
                                        <p:attrNameLst>
                                          <p:attrName>style.visibility</p:attrName>
                                        </p:attrNameLst>
                                      </p:cBhvr>
                                      <p:to>
                                        <p:strVal val="visible"/>
                                      </p:to>
                                    </p:set>
                                    <p:anim calcmode="lin" valueType="num">
                                      <p:cBhvr additive="base">
                                        <p:cTn id="69" dur="500" fill="hold"/>
                                        <p:tgtEl>
                                          <p:spTgt spid="7">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
                                            <p:graphicEl>
                                              <a:dgm id="{45A02F84-C6CB-43F5-AEE4-3EA66C2BD25F}"/>
                                            </p:graphic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7">
                                            <p:graphicEl>
                                              <a:dgm id="{FEBD3C2A-A340-470A-A475-AE614EA07678}"/>
                                            </p:graphicEl>
                                          </p:spTgt>
                                        </p:tgtEl>
                                        <p:attrNameLst>
                                          <p:attrName>style.visibility</p:attrName>
                                        </p:attrNameLst>
                                      </p:cBhvr>
                                      <p:to>
                                        <p:strVal val="visible"/>
                                      </p:to>
                                    </p:set>
                                    <p:anim calcmode="lin" valueType="num">
                                      <p:cBhvr additive="base">
                                        <p:cTn id="73" dur="500" fill="hold"/>
                                        <p:tgtEl>
                                          <p:spTgt spid="7">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
                                            <p:graphicEl>
                                              <a:dgm id="{FEBD3C2A-A340-470A-A475-AE614EA07678}"/>
                                            </p:graphic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7">
                                            <p:graphicEl>
                                              <a:dgm id="{80CDBBF8-C6B4-4166-87C1-DC9120CC7586}"/>
                                            </p:graphicEl>
                                          </p:spTgt>
                                        </p:tgtEl>
                                        <p:attrNameLst>
                                          <p:attrName>style.visibility</p:attrName>
                                        </p:attrNameLst>
                                      </p:cBhvr>
                                      <p:to>
                                        <p:strVal val="visible"/>
                                      </p:to>
                                    </p:set>
                                    <p:anim calcmode="lin" valueType="num">
                                      <p:cBhvr additive="base">
                                        <p:cTn id="77" dur="500" fill="hold"/>
                                        <p:tgtEl>
                                          <p:spTgt spid="7">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7">
                                            <p:graphicEl>
                                              <a:dgm id="{80CDBBF8-C6B4-4166-87C1-DC9120CC7586}"/>
                                            </p:graphic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7">
                                            <p:graphicEl>
                                              <a:dgm id="{481176DA-885A-4BEE-AC35-A7ACB387C136}"/>
                                            </p:graphicEl>
                                          </p:spTgt>
                                        </p:tgtEl>
                                        <p:attrNameLst>
                                          <p:attrName>style.visibility</p:attrName>
                                        </p:attrNameLst>
                                      </p:cBhvr>
                                      <p:to>
                                        <p:strVal val="visible"/>
                                      </p:to>
                                    </p:set>
                                    <p:anim calcmode="lin" valueType="num">
                                      <p:cBhvr additive="base">
                                        <p:cTn id="81" dur="500" fill="hold"/>
                                        <p:tgtEl>
                                          <p:spTgt spid="7">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7">
                                            <p:graphicEl>
                                              <a:dgm id="{481176DA-885A-4BEE-AC35-A7ACB387C136}"/>
                                            </p:graphicEl>
                                          </p:spTgt>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7">
                                            <p:graphicEl>
                                              <a:dgm id="{7A08F6BE-3C40-44C0-833E-AC9FDCB52097}"/>
                                            </p:graphicEl>
                                          </p:spTgt>
                                        </p:tgtEl>
                                        <p:attrNameLst>
                                          <p:attrName>style.visibility</p:attrName>
                                        </p:attrNameLst>
                                      </p:cBhvr>
                                      <p:to>
                                        <p:strVal val="visible"/>
                                      </p:to>
                                    </p:set>
                                    <p:anim calcmode="lin" valueType="num">
                                      <p:cBhvr additive="base">
                                        <p:cTn id="85" dur="500" fill="hold"/>
                                        <p:tgtEl>
                                          <p:spTgt spid="7">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7">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1+#ppt_w/2"/>
                                          </p:val>
                                        </p:tav>
                                        <p:tav tm="100000">
                                          <p:val>
                                            <p:strVal val="#ppt_x"/>
                                          </p:val>
                                        </p:tav>
                                      </p:tavLst>
                                    </p:anim>
                                    <p:anim calcmode="lin" valueType="num">
                                      <p:cBhvr additive="base">
                                        <p:cTn id="9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1+#ppt_w/2"/>
                                          </p:val>
                                        </p:tav>
                                        <p:tav tm="100000">
                                          <p:val>
                                            <p:strVal val="#ppt_x"/>
                                          </p:val>
                                        </p:tav>
                                      </p:tavLst>
                                    </p:anim>
                                    <p:anim calcmode="lin" valueType="num">
                                      <p:cBhvr additive="base">
                                        <p:cTn id="9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1+#ppt_w/2"/>
                                          </p:val>
                                        </p:tav>
                                        <p:tav tm="100000">
                                          <p:val>
                                            <p:strVal val="#ppt_x"/>
                                          </p:val>
                                        </p:tav>
                                      </p:tavLst>
                                    </p:anim>
                                    <p:anim calcmode="lin" valueType="num">
                                      <p:cBhvr additive="base">
                                        <p:cTn id="10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
                                            <p:graphicEl>
                                              <a:dgm id="{6BA46904-CB7C-4538-BD49-D3891EF19552}"/>
                                            </p:graphicEl>
                                          </p:spTgt>
                                        </p:tgtEl>
                                        <p:attrNameLst>
                                          <p:attrName>style.visibility</p:attrName>
                                        </p:attrNameLst>
                                      </p:cBhvr>
                                      <p:to>
                                        <p:strVal val="visible"/>
                                      </p:to>
                                    </p:set>
                                    <p:anim calcmode="lin" valueType="num">
                                      <p:cBhvr additive="base">
                                        <p:cTn id="109" dur="500" fill="hold"/>
                                        <p:tgtEl>
                                          <p:spTgt spid="3">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
                                            <p:graphicEl>
                                              <a:dgm id="{6BA46904-CB7C-4538-BD49-D3891EF19552}"/>
                                            </p:graphicEl>
                                          </p:spTgt>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3">
                                            <p:graphicEl>
                                              <a:dgm id="{049FDBD0-77FE-49D1-A275-A272C8C5E426}"/>
                                            </p:graphicEl>
                                          </p:spTgt>
                                        </p:tgtEl>
                                        <p:attrNameLst>
                                          <p:attrName>style.visibility</p:attrName>
                                        </p:attrNameLst>
                                      </p:cBhvr>
                                      <p:to>
                                        <p:strVal val="visible"/>
                                      </p:to>
                                    </p:set>
                                    <p:anim calcmode="lin" valueType="num">
                                      <p:cBhvr additive="base">
                                        <p:cTn id="113" dur="500" fill="hold"/>
                                        <p:tgtEl>
                                          <p:spTgt spid="3">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
                                            <p:graphicEl>
                                              <a:dgm id="{049FDBD0-77FE-49D1-A275-A272C8C5E426}"/>
                                            </p:graphicEl>
                                          </p:spTgt>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3">
                                            <p:graphicEl>
                                              <a:dgm id="{E088D226-49D7-4C30-90DC-CA1755D98829}"/>
                                            </p:graphicEl>
                                          </p:spTgt>
                                        </p:tgtEl>
                                        <p:attrNameLst>
                                          <p:attrName>style.visibility</p:attrName>
                                        </p:attrNameLst>
                                      </p:cBhvr>
                                      <p:to>
                                        <p:strVal val="visible"/>
                                      </p:to>
                                    </p:set>
                                    <p:anim calcmode="lin" valueType="num">
                                      <p:cBhvr additive="base">
                                        <p:cTn id="117" dur="500" fill="hold"/>
                                        <p:tgtEl>
                                          <p:spTgt spid="3">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3">
                                            <p:graphicEl>
                                              <a:dgm id="{E088D226-49D7-4C30-90DC-CA1755D98829}"/>
                                            </p:graphicEl>
                                          </p:spTgt>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3">
                                            <p:graphicEl>
                                              <a:dgm id="{080474C8-0FEA-4FD1-97F1-0978CFB4A37F}"/>
                                            </p:graphicEl>
                                          </p:spTgt>
                                        </p:tgtEl>
                                        <p:attrNameLst>
                                          <p:attrName>style.visibility</p:attrName>
                                        </p:attrNameLst>
                                      </p:cBhvr>
                                      <p:to>
                                        <p:strVal val="visible"/>
                                      </p:to>
                                    </p:set>
                                    <p:anim calcmode="lin" valueType="num">
                                      <p:cBhvr additive="base">
                                        <p:cTn id="121" dur="500" fill="hold"/>
                                        <p:tgtEl>
                                          <p:spTgt spid="3">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3">
                                            <p:graphicEl>
                                              <a:dgm id="{080474C8-0FEA-4FD1-97F1-0978CFB4A37F}"/>
                                            </p:graphicEl>
                                          </p:spTgt>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3">
                                            <p:graphicEl>
                                              <a:dgm id="{4797FB61-2602-4A58-81E6-6F133DB1E419}"/>
                                            </p:graphicEl>
                                          </p:spTgt>
                                        </p:tgtEl>
                                        <p:attrNameLst>
                                          <p:attrName>style.visibility</p:attrName>
                                        </p:attrNameLst>
                                      </p:cBhvr>
                                      <p:to>
                                        <p:strVal val="visible"/>
                                      </p:to>
                                    </p:set>
                                    <p:anim calcmode="lin" valueType="num">
                                      <p:cBhvr additive="base">
                                        <p:cTn id="125" dur="500" fill="hold"/>
                                        <p:tgtEl>
                                          <p:spTgt spid="3">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3">
                                            <p:graphicEl>
                                              <a:dgm id="{4797FB61-2602-4A58-81E6-6F133DB1E419}"/>
                                            </p:graphicEl>
                                          </p:spTgt>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3">
                                            <p:graphicEl>
                                              <a:dgm id="{539615E2-3277-4D8E-8484-FF5088C8BF01}"/>
                                            </p:graphicEl>
                                          </p:spTgt>
                                        </p:tgtEl>
                                        <p:attrNameLst>
                                          <p:attrName>style.visibility</p:attrName>
                                        </p:attrNameLst>
                                      </p:cBhvr>
                                      <p:to>
                                        <p:strVal val="visible"/>
                                      </p:to>
                                    </p:set>
                                    <p:anim calcmode="lin" valueType="num">
                                      <p:cBhvr additive="base">
                                        <p:cTn id="129" dur="500" fill="hold"/>
                                        <p:tgtEl>
                                          <p:spTgt spid="3">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130" dur="500" fill="hold"/>
                                        <p:tgtEl>
                                          <p:spTgt spid="3">
                                            <p:graphicEl>
                                              <a:dgm id="{539615E2-3277-4D8E-8484-FF5088C8BF01}"/>
                                            </p:graphicEl>
                                          </p:spTgt>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3">
                                            <p:graphicEl>
                                              <a:dgm id="{89759DE5-9F8A-470E-A6D8-F13BB4DEE93D}"/>
                                            </p:graphicEl>
                                          </p:spTgt>
                                        </p:tgtEl>
                                        <p:attrNameLst>
                                          <p:attrName>style.visibility</p:attrName>
                                        </p:attrNameLst>
                                      </p:cBhvr>
                                      <p:to>
                                        <p:strVal val="visible"/>
                                      </p:to>
                                    </p:set>
                                    <p:anim calcmode="lin" valueType="num">
                                      <p:cBhvr additive="base">
                                        <p:cTn id="133" dur="500" fill="hold"/>
                                        <p:tgtEl>
                                          <p:spTgt spid="3">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3">
                                            <p:graphicEl>
                                              <a:dgm id="{89759DE5-9F8A-470E-A6D8-F13BB4DEE93D}"/>
                                            </p:graphicEl>
                                          </p:spTgt>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3">
                                            <p:graphicEl>
                                              <a:dgm id="{07CCF286-8B46-4A20-ACAC-84BA2D6EFBBC}"/>
                                            </p:graphicEl>
                                          </p:spTgt>
                                        </p:tgtEl>
                                        <p:attrNameLst>
                                          <p:attrName>style.visibility</p:attrName>
                                        </p:attrNameLst>
                                      </p:cBhvr>
                                      <p:to>
                                        <p:strVal val="visible"/>
                                      </p:to>
                                    </p:set>
                                    <p:anim calcmode="lin" valueType="num">
                                      <p:cBhvr additive="base">
                                        <p:cTn id="137" dur="500" fill="hold"/>
                                        <p:tgtEl>
                                          <p:spTgt spid="3">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138" dur="500" fill="hold"/>
                                        <p:tgtEl>
                                          <p:spTgt spid="3">
                                            <p:graphicEl>
                                              <a:dgm id="{07CCF286-8B46-4A20-ACAC-84BA2D6EFBBC}"/>
                                            </p:graphicEl>
                                          </p:spTgt>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3">
                                            <p:graphicEl>
                                              <a:dgm id="{9D82041D-873A-4600-A9C7-C0A0ADFB138B}"/>
                                            </p:graphicEl>
                                          </p:spTgt>
                                        </p:tgtEl>
                                        <p:attrNameLst>
                                          <p:attrName>style.visibility</p:attrName>
                                        </p:attrNameLst>
                                      </p:cBhvr>
                                      <p:to>
                                        <p:strVal val="visible"/>
                                      </p:to>
                                    </p:set>
                                    <p:anim calcmode="lin" valueType="num">
                                      <p:cBhvr additive="base">
                                        <p:cTn id="141" dur="500" fill="hold"/>
                                        <p:tgtEl>
                                          <p:spTgt spid="3">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142" dur="500" fill="hold"/>
                                        <p:tgtEl>
                                          <p:spTgt spid="3">
                                            <p:graphicEl>
                                              <a:dgm id="{9D82041D-873A-4600-A9C7-C0A0ADFB138B}"/>
                                            </p:graphicEl>
                                          </p:spTgt>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3">
                                            <p:graphicEl>
                                              <a:dgm id="{F6E3012F-9BD6-4082-82D8-4AFE0240B443}"/>
                                            </p:graphicEl>
                                          </p:spTgt>
                                        </p:tgtEl>
                                        <p:attrNameLst>
                                          <p:attrName>style.visibility</p:attrName>
                                        </p:attrNameLst>
                                      </p:cBhvr>
                                      <p:to>
                                        <p:strVal val="visible"/>
                                      </p:to>
                                    </p:set>
                                    <p:anim calcmode="lin" valueType="num">
                                      <p:cBhvr additive="base">
                                        <p:cTn id="145" dur="500" fill="hold"/>
                                        <p:tgtEl>
                                          <p:spTgt spid="3">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146" dur="500" fill="hold"/>
                                        <p:tgtEl>
                                          <p:spTgt spid="3">
                                            <p:graphicEl>
                                              <a:dgm id="{F6E3012F-9BD6-4082-82D8-4AFE0240B443}"/>
                                            </p:graphicEl>
                                          </p:spTgt>
                                        </p:tgtEl>
                                        <p:attrNameLst>
                                          <p:attrName>ppt_y</p:attrName>
                                        </p:attrNameLst>
                                      </p:cBhvr>
                                      <p:tavLst>
                                        <p:tav tm="0">
                                          <p:val>
                                            <p:strVal val="#ppt_y"/>
                                          </p:val>
                                        </p:tav>
                                        <p:tav tm="100000">
                                          <p:val>
                                            <p:strVal val="#ppt_y"/>
                                          </p:val>
                                        </p:tav>
                                      </p:tavLst>
                                    </p:anim>
                                  </p:childTnLst>
                                </p:cTn>
                              </p:par>
                              <p:par>
                                <p:cTn id="147" presetID="2" presetClass="entr" presetSubtype="2" fill="hold" grpId="0" nodeType="withEffect">
                                  <p:stCondLst>
                                    <p:cond delay="0"/>
                                  </p:stCondLst>
                                  <p:childTnLst>
                                    <p:set>
                                      <p:cBhvr>
                                        <p:cTn id="148" dur="1" fill="hold">
                                          <p:stCondLst>
                                            <p:cond delay="0"/>
                                          </p:stCondLst>
                                        </p:cTn>
                                        <p:tgtEl>
                                          <p:spTgt spid="3">
                                            <p:graphicEl>
                                              <a:dgm id="{88489ECF-FC66-4C9E-AE9D-6C22832F5BE0}"/>
                                            </p:graphicEl>
                                          </p:spTgt>
                                        </p:tgtEl>
                                        <p:attrNameLst>
                                          <p:attrName>style.visibility</p:attrName>
                                        </p:attrNameLst>
                                      </p:cBhvr>
                                      <p:to>
                                        <p:strVal val="visible"/>
                                      </p:to>
                                    </p:set>
                                    <p:anim calcmode="lin" valueType="num">
                                      <p:cBhvr additive="base">
                                        <p:cTn id="149" dur="500" fill="hold"/>
                                        <p:tgtEl>
                                          <p:spTgt spid="3">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150" dur="500" fill="hold"/>
                                        <p:tgtEl>
                                          <p:spTgt spid="3">
                                            <p:graphicEl>
                                              <a:dgm id="{88489ECF-FC66-4C9E-AE9D-6C22832F5BE0}"/>
                                            </p:graphicEl>
                                          </p:spTgt>
                                        </p:tgtEl>
                                        <p:attrNameLst>
                                          <p:attrName>ppt_y</p:attrName>
                                        </p:attrNameLst>
                                      </p:cBhvr>
                                      <p:tavLst>
                                        <p:tav tm="0">
                                          <p:val>
                                            <p:strVal val="#ppt_y"/>
                                          </p:val>
                                        </p:tav>
                                        <p:tav tm="100000">
                                          <p:val>
                                            <p:strVal val="#ppt_y"/>
                                          </p:val>
                                        </p:tav>
                                      </p:tavLst>
                                    </p:anim>
                                  </p:childTnLst>
                                </p:cTn>
                              </p:par>
                              <p:par>
                                <p:cTn id="151" presetID="2" presetClass="entr" presetSubtype="2" fill="hold" grpId="0" nodeType="withEffect">
                                  <p:stCondLst>
                                    <p:cond delay="0"/>
                                  </p:stCondLst>
                                  <p:childTnLst>
                                    <p:set>
                                      <p:cBhvr>
                                        <p:cTn id="152" dur="1" fill="hold">
                                          <p:stCondLst>
                                            <p:cond delay="0"/>
                                          </p:stCondLst>
                                        </p:cTn>
                                        <p:tgtEl>
                                          <p:spTgt spid="3">
                                            <p:graphicEl>
                                              <a:dgm id="{B837CD79-A6ED-4CBB-B8E5-A40E2F25C7A5}"/>
                                            </p:graphicEl>
                                          </p:spTgt>
                                        </p:tgtEl>
                                        <p:attrNameLst>
                                          <p:attrName>style.visibility</p:attrName>
                                        </p:attrNameLst>
                                      </p:cBhvr>
                                      <p:to>
                                        <p:strVal val="visible"/>
                                      </p:to>
                                    </p:set>
                                    <p:anim calcmode="lin" valueType="num">
                                      <p:cBhvr additive="base">
                                        <p:cTn id="153" dur="500" fill="hold"/>
                                        <p:tgtEl>
                                          <p:spTgt spid="3">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154" dur="500" fill="hold"/>
                                        <p:tgtEl>
                                          <p:spTgt spid="3">
                                            <p:graphicEl>
                                              <a:dgm id="{B837CD79-A6ED-4CBB-B8E5-A40E2F25C7A5}"/>
                                            </p:graphicEl>
                                          </p:spTgt>
                                        </p:tgtEl>
                                        <p:attrNameLst>
                                          <p:attrName>ppt_y</p:attrName>
                                        </p:attrNameLst>
                                      </p:cBhvr>
                                      <p:tavLst>
                                        <p:tav tm="0">
                                          <p:val>
                                            <p:strVal val="#ppt_y"/>
                                          </p:val>
                                        </p:tav>
                                        <p:tav tm="100000">
                                          <p:val>
                                            <p:strVal val="#ppt_y"/>
                                          </p:val>
                                        </p:tav>
                                      </p:tavLst>
                                    </p:anim>
                                  </p:childTnLst>
                                </p:cTn>
                              </p:par>
                              <p:par>
                                <p:cTn id="155" presetID="2" presetClass="entr" presetSubtype="2" fill="hold" grpId="0" nodeType="withEffect">
                                  <p:stCondLst>
                                    <p:cond delay="0"/>
                                  </p:stCondLst>
                                  <p:childTnLst>
                                    <p:set>
                                      <p:cBhvr>
                                        <p:cTn id="156" dur="1" fill="hold">
                                          <p:stCondLst>
                                            <p:cond delay="0"/>
                                          </p:stCondLst>
                                        </p:cTn>
                                        <p:tgtEl>
                                          <p:spTgt spid="3">
                                            <p:graphicEl>
                                              <a:dgm id="{FE71AD8A-D0FB-4899-A73C-1341943B3C24}"/>
                                            </p:graphicEl>
                                          </p:spTgt>
                                        </p:tgtEl>
                                        <p:attrNameLst>
                                          <p:attrName>style.visibility</p:attrName>
                                        </p:attrNameLst>
                                      </p:cBhvr>
                                      <p:to>
                                        <p:strVal val="visible"/>
                                      </p:to>
                                    </p:set>
                                    <p:anim calcmode="lin" valueType="num">
                                      <p:cBhvr additive="base">
                                        <p:cTn id="157" dur="500" fill="hold"/>
                                        <p:tgtEl>
                                          <p:spTgt spid="3">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158" dur="500" fill="hold"/>
                                        <p:tgtEl>
                                          <p:spTgt spid="3">
                                            <p:graphicEl>
                                              <a:dgm id="{FE71AD8A-D0FB-4899-A73C-1341943B3C24}"/>
                                            </p:graphicEl>
                                          </p:spTgt>
                                        </p:tgtEl>
                                        <p:attrNameLst>
                                          <p:attrName>ppt_y</p:attrName>
                                        </p:attrNameLst>
                                      </p:cBhvr>
                                      <p:tavLst>
                                        <p:tav tm="0">
                                          <p:val>
                                            <p:strVal val="#ppt_y"/>
                                          </p:val>
                                        </p:tav>
                                        <p:tav tm="100000">
                                          <p:val>
                                            <p:strVal val="#ppt_y"/>
                                          </p:val>
                                        </p:tav>
                                      </p:tavLst>
                                    </p:anim>
                                  </p:childTnLst>
                                </p:cTn>
                              </p:par>
                              <p:par>
                                <p:cTn id="159" presetID="2" presetClass="entr" presetSubtype="2" fill="hold" grpId="0" nodeType="withEffect">
                                  <p:stCondLst>
                                    <p:cond delay="0"/>
                                  </p:stCondLst>
                                  <p:childTnLst>
                                    <p:set>
                                      <p:cBhvr>
                                        <p:cTn id="160" dur="1" fill="hold">
                                          <p:stCondLst>
                                            <p:cond delay="0"/>
                                          </p:stCondLst>
                                        </p:cTn>
                                        <p:tgtEl>
                                          <p:spTgt spid="3">
                                            <p:graphicEl>
                                              <a:dgm id="{561BD3A5-BBDC-4502-BC45-D03CD0B9A155}"/>
                                            </p:graphicEl>
                                          </p:spTgt>
                                        </p:tgtEl>
                                        <p:attrNameLst>
                                          <p:attrName>style.visibility</p:attrName>
                                        </p:attrNameLst>
                                      </p:cBhvr>
                                      <p:to>
                                        <p:strVal val="visible"/>
                                      </p:to>
                                    </p:set>
                                    <p:anim calcmode="lin" valueType="num">
                                      <p:cBhvr additive="base">
                                        <p:cTn id="161" dur="500" fill="hold"/>
                                        <p:tgtEl>
                                          <p:spTgt spid="3">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3">
                                            <p:graphicEl>
                                              <a:dgm id="{561BD3A5-BBDC-4502-BC45-D03CD0B9A155}"/>
                                            </p:graphicEl>
                                          </p:spTgt>
                                        </p:tgtEl>
                                        <p:attrNameLst>
                                          <p:attrName>ppt_y</p:attrName>
                                        </p:attrNameLst>
                                      </p:cBhvr>
                                      <p:tavLst>
                                        <p:tav tm="0">
                                          <p:val>
                                            <p:strVal val="#ppt_y"/>
                                          </p:val>
                                        </p:tav>
                                        <p:tav tm="100000">
                                          <p:val>
                                            <p:strVal val="#ppt_y"/>
                                          </p:val>
                                        </p:tav>
                                      </p:tavLst>
                                    </p:anim>
                                  </p:childTnLst>
                                </p:cTn>
                              </p:par>
                              <p:par>
                                <p:cTn id="163" presetID="2" presetClass="entr" presetSubtype="2" fill="hold" grpId="0" nodeType="withEffect">
                                  <p:stCondLst>
                                    <p:cond delay="0"/>
                                  </p:stCondLst>
                                  <p:childTnLst>
                                    <p:set>
                                      <p:cBhvr>
                                        <p:cTn id="164" dur="1" fill="hold">
                                          <p:stCondLst>
                                            <p:cond delay="0"/>
                                          </p:stCondLst>
                                        </p:cTn>
                                        <p:tgtEl>
                                          <p:spTgt spid="3">
                                            <p:graphicEl>
                                              <a:dgm id="{9B9E3039-3F09-497A-BFE8-CFBF0E0BD0C3}"/>
                                            </p:graphicEl>
                                          </p:spTgt>
                                        </p:tgtEl>
                                        <p:attrNameLst>
                                          <p:attrName>style.visibility</p:attrName>
                                        </p:attrNameLst>
                                      </p:cBhvr>
                                      <p:to>
                                        <p:strVal val="visible"/>
                                      </p:to>
                                    </p:set>
                                    <p:anim calcmode="lin" valueType="num">
                                      <p:cBhvr additive="base">
                                        <p:cTn id="165" dur="500" fill="hold"/>
                                        <p:tgtEl>
                                          <p:spTgt spid="3">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166" dur="500" fill="hold"/>
                                        <p:tgtEl>
                                          <p:spTgt spid="3">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2" fill="hold" grpId="0" nodeType="clickEffect">
                                  <p:stCondLst>
                                    <p:cond delay="0"/>
                                  </p:stCondLst>
                                  <p:childTnLst>
                                    <p:set>
                                      <p:cBhvr>
                                        <p:cTn id="170" dur="1" fill="hold">
                                          <p:stCondLst>
                                            <p:cond delay="0"/>
                                          </p:stCondLst>
                                        </p:cTn>
                                        <p:tgtEl>
                                          <p:spTgt spid="3">
                                            <p:graphicEl>
                                              <a:dgm id="{45A02F84-C6CB-43F5-AEE4-3EA66C2BD25F}"/>
                                            </p:graphicEl>
                                          </p:spTgt>
                                        </p:tgtEl>
                                        <p:attrNameLst>
                                          <p:attrName>style.visibility</p:attrName>
                                        </p:attrNameLst>
                                      </p:cBhvr>
                                      <p:to>
                                        <p:strVal val="visible"/>
                                      </p:to>
                                    </p:set>
                                    <p:anim calcmode="lin" valueType="num">
                                      <p:cBhvr additive="base">
                                        <p:cTn id="171" dur="500" fill="hold"/>
                                        <p:tgtEl>
                                          <p:spTgt spid="3">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172" dur="500" fill="hold"/>
                                        <p:tgtEl>
                                          <p:spTgt spid="3">
                                            <p:graphicEl>
                                              <a:dgm id="{45A02F84-C6CB-43F5-AEE4-3EA66C2BD25F}"/>
                                            </p:graphicEl>
                                          </p:spTgt>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3">
                                            <p:graphicEl>
                                              <a:dgm id="{FEBD3C2A-A340-470A-A475-AE614EA07678}"/>
                                            </p:graphicEl>
                                          </p:spTgt>
                                        </p:tgtEl>
                                        <p:attrNameLst>
                                          <p:attrName>style.visibility</p:attrName>
                                        </p:attrNameLst>
                                      </p:cBhvr>
                                      <p:to>
                                        <p:strVal val="visible"/>
                                      </p:to>
                                    </p:set>
                                    <p:anim calcmode="lin" valueType="num">
                                      <p:cBhvr additive="base">
                                        <p:cTn id="175" dur="500" fill="hold"/>
                                        <p:tgtEl>
                                          <p:spTgt spid="3">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176" dur="500" fill="hold"/>
                                        <p:tgtEl>
                                          <p:spTgt spid="3">
                                            <p:graphicEl>
                                              <a:dgm id="{FEBD3C2A-A340-470A-A475-AE614EA07678}"/>
                                            </p:graphicEl>
                                          </p:spTgt>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3">
                                            <p:graphicEl>
                                              <a:dgm id="{80CDBBF8-C6B4-4166-87C1-DC9120CC7586}"/>
                                            </p:graphicEl>
                                          </p:spTgt>
                                        </p:tgtEl>
                                        <p:attrNameLst>
                                          <p:attrName>style.visibility</p:attrName>
                                        </p:attrNameLst>
                                      </p:cBhvr>
                                      <p:to>
                                        <p:strVal val="visible"/>
                                      </p:to>
                                    </p:set>
                                    <p:anim calcmode="lin" valueType="num">
                                      <p:cBhvr additive="base">
                                        <p:cTn id="179" dur="500" fill="hold"/>
                                        <p:tgtEl>
                                          <p:spTgt spid="3">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180" dur="500" fill="hold"/>
                                        <p:tgtEl>
                                          <p:spTgt spid="3">
                                            <p:graphicEl>
                                              <a:dgm id="{80CDBBF8-C6B4-4166-87C1-DC9120CC7586}"/>
                                            </p:graphicEl>
                                          </p:spTgt>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3">
                                            <p:graphicEl>
                                              <a:dgm id="{481176DA-885A-4BEE-AC35-A7ACB387C136}"/>
                                            </p:graphicEl>
                                          </p:spTgt>
                                        </p:tgtEl>
                                        <p:attrNameLst>
                                          <p:attrName>style.visibility</p:attrName>
                                        </p:attrNameLst>
                                      </p:cBhvr>
                                      <p:to>
                                        <p:strVal val="visible"/>
                                      </p:to>
                                    </p:set>
                                    <p:anim calcmode="lin" valueType="num">
                                      <p:cBhvr additive="base">
                                        <p:cTn id="183" dur="500" fill="hold"/>
                                        <p:tgtEl>
                                          <p:spTgt spid="3">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3">
                                            <p:graphicEl>
                                              <a:dgm id="{481176DA-885A-4BEE-AC35-A7ACB387C136}"/>
                                            </p:graphicEl>
                                          </p:spTgt>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3">
                                            <p:graphicEl>
                                              <a:dgm id="{7A08F6BE-3C40-44C0-833E-AC9FDCB52097}"/>
                                            </p:graphicEl>
                                          </p:spTgt>
                                        </p:tgtEl>
                                        <p:attrNameLst>
                                          <p:attrName>style.visibility</p:attrName>
                                        </p:attrNameLst>
                                      </p:cBhvr>
                                      <p:to>
                                        <p:strVal val="visible"/>
                                      </p:to>
                                    </p:set>
                                    <p:anim calcmode="lin" valueType="num">
                                      <p:cBhvr additive="base">
                                        <p:cTn id="187" dur="500" fill="hold"/>
                                        <p:tgtEl>
                                          <p:spTgt spid="3">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3">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11"/>
                                        </p:tgtEl>
                                        <p:attrNameLst>
                                          <p:attrName>style.visibility</p:attrName>
                                        </p:attrNameLst>
                                      </p:cBhvr>
                                      <p:to>
                                        <p:strVal val="visible"/>
                                      </p:to>
                                    </p:set>
                                    <p:anim calcmode="lin" valueType="num">
                                      <p:cBhvr additive="base">
                                        <p:cTn id="193" dur="500" fill="hold"/>
                                        <p:tgtEl>
                                          <p:spTgt spid="11"/>
                                        </p:tgtEl>
                                        <p:attrNameLst>
                                          <p:attrName>ppt_x</p:attrName>
                                        </p:attrNameLst>
                                      </p:cBhvr>
                                      <p:tavLst>
                                        <p:tav tm="0">
                                          <p:val>
                                            <p:strVal val="#ppt_x"/>
                                          </p:val>
                                        </p:tav>
                                        <p:tav tm="100000">
                                          <p:val>
                                            <p:strVal val="#ppt_x"/>
                                          </p:val>
                                        </p:tav>
                                      </p:tavLst>
                                    </p:anim>
                                    <p:anim calcmode="lin" valueType="num">
                                      <p:cBhvr additive="base">
                                        <p:cTn id="19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xit" presetSubtype="4" fill="hold" grpId="1" nodeType="clickEffect">
                                  <p:stCondLst>
                                    <p:cond delay="0"/>
                                  </p:stCondLst>
                                  <p:childTnLst>
                                    <p:anim calcmode="lin" valueType="num">
                                      <p:cBhvr additive="base">
                                        <p:cTn id="198" dur="500"/>
                                        <p:tgtEl>
                                          <p:spTgt spid="11"/>
                                        </p:tgtEl>
                                        <p:attrNameLst>
                                          <p:attrName>ppt_x</p:attrName>
                                        </p:attrNameLst>
                                      </p:cBhvr>
                                      <p:tavLst>
                                        <p:tav tm="0">
                                          <p:val>
                                            <p:strVal val="ppt_x"/>
                                          </p:val>
                                        </p:tav>
                                        <p:tav tm="100000">
                                          <p:val>
                                            <p:strVal val="ppt_x"/>
                                          </p:val>
                                        </p:tav>
                                      </p:tavLst>
                                    </p:anim>
                                    <p:anim calcmode="lin" valueType="num">
                                      <p:cBhvr additive="base">
                                        <p:cTn id="199" dur="500"/>
                                        <p:tgtEl>
                                          <p:spTgt spid="11"/>
                                        </p:tgtEl>
                                        <p:attrNameLst>
                                          <p:attrName>ppt_y</p:attrName>
                                        </p:attrNameLst>
                                      </p:cBhvr>
                                      <p:tavLst>
                                        <p:tav tm="0">
                                          <p:val>
                                            <p:strVal val="ppt_y"/>
                                          </p:val>
                                        </p:tav>
                                        <p:tav tm="100000">
                                          <p:val>
                                            <p:strVal val="1+ppt_h/2"/>
                                          </p:val>
                                        </p:tav>
                                      </p:tavLst>
                                    </p:anim>
                                    <p:set>
                                      <p:cBhvr>
                                        <p:cTn id="200" dur="1" fill="hold">
                                          <p:stCondLst>
                                            <p:cond delay="499"/>
                                          </p:stCondLst>
                                        </p:cTn>
                                        <p:tgtEl>
                                          <p:spTgt spid="11"/>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12"/>
                                        </p:tgtEl>
                                        <p:attrNameLst>
                                          <p:attrName>style.visibility</p:attrName>
                                        </p:attrNameLst>
                                      </p:cBhvr>
                                      <p:to>
                                        <p:strVal val="visible"/>
                                      </p:to>
                                    </p:set>
                                    <p:anim calcmode="lin" valueType="num">
                                      <p:cBhvr additive="base">
                                        <p:cTn id="205" dur="500" fill="hold"/>
                                        <p:tgtEl>
                                          <p:spTgt spid="12"/>
                                        </p:tgtEl>
                                        <p:attrNameLst>
                                          <p:attrName>ppt_x</p:attrName>
                                        </p:attrNameLst>
                                      </p:cBhvr>
                                      <p:tavLst>
                                        <p:tav tm="0">
                                          <p:val>
                                            <p:strVal val="#ppt_x"/>
                                          </p:val>
                                        </p:tav>
                                        <p:tav tm="100000">
                                          <p:val>
                                            <p:strVal val="#ppt_x"/>
                                          </p:val>
                                        </p:tav>
                                      </p:tavLst>
                                    </p:anim>
                                    <p:anim calcmode="lin" valueType="num">
                                      <p:cBhvr additive="base">
                                        <p:cTn id="20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xit" presetSubtype="4" fill="hold" grpId="1" nodeType="clickEffect">
                                  <p:stCondLst>
                                    <p:cond delay="0"/>
                                  </p:stCondLst>
                                  <p:childTnLst>
                                    <p:anim calcmode="lin" valueType="num">
                                      <p:cBhvr additive="base">
                                        <p:cTn id="210" dur="500"/>
                                        <p:tgtEl>
                                          <p:spTgt spid="12"/>
                                        </p:tgtEl>
                                        <p:attrNameLst>
                                          <p:attrName>ppt_x</p:attrName>
                                        </p:attrNameLst>
                                      </p:cBhvr>
                                      <p:tavLst>
                                        <p:tav tm="0">
                                          <p:val>
                                            <p:strVal val="ppt_x"/>
                                          </p:val>
                                        </p:tav>
                                        <p:tav tm="100000">
                                          <p:val>
                                            <p:strVal val="ppt_x"/>
                                          </p:val>
                                        </p:tav>
                                      </p:tavLst>
                                    </p:anim>
                                    <p:anim calcmode="lin" valueType="num">
                                      <p:cBhvr additive="base">
                                        <p:cTn id="211" dur="500"/>
                                        <p:tgtEl>
                                          <p:spTgt spid="12"/>
                                        </p:tgtEl>
                                        <p:attrNameLst>
                                          <p:attrName>ppt_y</p:attrName>
                                        </p:attrNameLst>
                                      </p:cBhvr>
                                      <p:tavLst>
                                        <p:tav tm="0">
                                          <p:val>
                                            <p:strVal val="ppt_y"/>
                                          </p:val>
                                        </p:tav>
                                        <p:tav tm="100000">
                                          <p:val>
                                            <p:strVal val="1+ppt_h/2"/>
                                          </p:val>
                                        </p:tav>
                                      </p:tavLst>
                                    </p:anim>
                                    <p:set>
                                      <p:cBhvr>
                                        <p:cTn id="212" dur="1" fill="hold">
                                          <p:stCondLst>
                                            <p:cond delay="499"/>
                                          </p:stCondLst>
                                        </p:cTn>
                                        <p:tgtEl>
                                          <p:spTgt spid="12"/>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13"/>
                                        </p:tgtEl>
                                        <p:attrNameLst>
                                          <p:attrName>style.visibility</p:attrName>
                                        </p:attrNameLst>
                                      </p:cBhvr>
                                      <p:to>
                                        <p:strVal val="visible"/>
                                      </p:to>
                                    </p:set>
                                    <p:anim calcmode="lin" valueType="num">
                                      <p:cBhvr additive="base">
                                        <p:cTn id="217" dur="500" fill="hold"/>
                                        <p:tgtEl>
                                          <p:spTgt spid="13"/>
                                        </p:tgtEl>
                                        <p:attrNameLst>
                                          <p:attrName>ppt_x</p:attrName>
                                        </p:attrNameLst>
                                      </p:cBhvr>
                                      <p:tavLst>
                                        <p:tav tm="0">
                                          <p:val>
                                            <p:strVal val="#ppt_x"/>
                                          </p:val>
                                        </p:tav>
                                        <p:tav tm="100000">
                                          <p:val>
                                            <p:strVal val="#ppt_x"/>
                                          </p:val>
                                        </p:tav>
                                      </p:tavLst>
                                    </p:anim>
                                    <p:anim calcmode="lin" valueType="num">
                                      <p:cBhvr additive="base">
                                        <p:cTn id="2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xit" presetSubtype="4" fill="hold" grpId="1" nodeType="clickEffect">
                                  <p:stCondLst>
                                    <p:cond delay="0"/>
                                  </p:stCondLst>
                                  <p:childTnLst>
                                    <p:anim calcmode="lin" valueType="num">
                                      <p:cBhvr additive="base">
                                        <p:cTn id="222" dur="500"/>
                                        <p:tgtEl>
                                          <p:spTgt spid="13"/>
                                        </p:tgtEl>
                                        <p:attrNameLst>
                                          <p:attrName>ppt_x</p:attrName>
                                        </p:attrNameLst>
                                      </p:cBhvr>
                                      <p:tavLst>
                                        <p:tav tm="0">
                                          <p:val>
                                            <p:strVal val="ppt_x"/>
                                          </p:val>
                                        </p:tav>
                                        <p:tav tm="100000">
                                          <p:val>
                                            <p:strVal val="ppt_x"/>
                                          </p:val>
                                        </p:tav>
                                      </p:tavLst>
                                    </p:anim>
                                    <p:anim calcmode="lin" valueType="num">
                                      <p:cBhvr additive="base">
                                        <p:cTn id="223" dur="500"/>
                                        <p:tgtEl>
                                          <p:spTgt spid="13"/>
                                        </p:tgtEl>
                                        <p:attrNameLst>
                                          <p:attrName>ppt_y</p:attrName>
                                        </p:attrNameLst>
                                      </p:cBhvr>
                                      <p:tavLst>
                                        <p:tav tm="0">
                                          <p:val>
                                            <p:strVal val="ppt_y"/>
                                          </p:val>
                                        </p:tav>
                                        <p:tav tm="100000">
                                          <p:val>
                                            <p:strVal val="1+ppt_h/2"/>
                                          </p:val>
                                        </p:tav>
                                      </p:tavLst>
                                    </p:anim>
                                    <p:set>
                                      <p:cBhvr>
                                        <p:cTn id="224" dur="1" fill="hold">
                                          <p:stCondLst>
                                            <p:cond delay="499"/>
                                          </p:stCondLst>
                                        </p:cTn>
                                        <p:tgtEl>
                                          <p:spTgt spid="13"/>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42" presetClass="entr" presetSubtype="0" fill="hold" grpId="0" nodeType="clickEffect">
                                  <p:stCondLst>
                                    <p:cond delay="0"/>
                                  </p:stCondLst>
                                  <p:childTnLst>
                                    <p:set>
                                      <p:cBhvr>
                                        <p:cTn id="228" dur="1" fill="hold">
                                          <p:stCondLst>
                                            <p:cond delay="0"/>
                                          </p:stCondLst>
                                        </p:cTn>
                                        <p:tgtEl>
                                          <p:spTgt spid="14"/>
                                        </p:tgtEl>
                                        <p:attrNameLst>
                                          <p:attrName>style.visibility</p:attrName>
                                        </p:attrNameLst>
                                      </p:cBhvr>
                                      <p:to>
                                        <p:strVal val="visible"/>
                                      </p:to>
                                    </p:set>
                                    <p:animEffect transition="in" filter="fade">
                                      <p:cBhvr>
                                        <p:cTn id="229" dur="1000"/>
                                        <p:tgtEl>
                                          <p:spTgt spid="14"/>
                                        </p:tgtEl>
                                      </p:cBhvr>
                                    </p:animEffect>
                                    <p:anim calcmode="lin" valueType="num">
                                      <p:cBhvr>
                                        <p:cTn id="230" dur="1000" fill="hold"/>
                                        <p:tgtEl>
                                          <p:spTgt spid="14"/>
                                        </p:tgtEl>
                                        <p:attrNameLst>
                                          <p:attrName>ppt_x</p:attrName>
                                        </p:attrNameLst>
                                      </p:cBhvr>
                                      <p:tavLst>
                                        <p:tav tm="0">
                                          <p:val>
                                            <p:strVal val="#ppt_x"/>
                                          </p:val>
                                        </p:tav>
                                        <p:tav tm="100000">
                                          <p:val>
                                            <p:strVal val="#ppt_x"/>
                                          </p:val>
                                        </p:tav>
                                      </p:tavLst>
                                    </p:anim>
                                    <p:anim calcmode="lin" valueType="num">
                                      <p:cBhvr>
                                        <p:cTn id="2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2" presetClass="exit" presetSubtype="4" fill="hold" grpId="1" nodeType="clickEffect">
                                  <p:stCondLst>
                                    <p:cond delay="0"/>
                                  </p:stCondLst>
                                  <p:childTnLst>
                                    <p:anim calcmode="lin" valueType="num">
                                      <p:cBhvr additive="base">
                                        <p:cTn id="235" dur="500"/>
                                        <p:tgtEl>
                                          <p:spTgt spid="14"/>
                                        </p:tgtEl>
                                        <p:attrNameLst>
                                          <p:attrName>ppt_x</p:attrName>
                                        </p:attrNameLst>
                                      </p:cBhvr>
                                      <p:tavLst>
                                        <p:tav tm="0">
                                          <p:val>
                                            <p:strVal val="ppt_x"/>
                                          </p:val>
                                        </p:tav>
                                        <p:tav tm="100000">
                                          <p:val>
                                            <p:strVal val="ppt_x"/>
                                          </p:val>
                                        </p:tav>
                                      </p:tavLst>
                                    </p:anim>
                                    <p:anim calcmode="lin" valueType="num">
                                      <p:cBhvr additive="base">
                                        <p:cTn id="236" dur="500"/>
                                        <p:tgtEl>
                                          <p:spTgt spid="14"/>
                                        </p:tgtEl>
                                        <p:attrNameLst>
                                          <p:attrName>ppt_y</p:attrName>
                                        </p:attrNameLst>
                                      </p:cBhvr>
                                      <p:tavLst>
                                        <p:tav tm="0">
                                          <p:val>
                                            <p:strVal val="ppt_y"/>
                                          </p:val>
                                        </p:tav>
                                        <p:tav tm="100000">
                                          <p:val>
                                            <p:strVal val="1+ppt_h/2"/>
                                          </p:val>
                                        </p:tav>
                                      </p:tavLst>
                                    </p:anim>
                                    <p:set>
                                      <p:cBhvr>
                                        <p:cTn id="237" dur="1" fill="hold">
                                          <p:stCondLst>
                                            <p:cond delay="499"/>
                                          </p:stCondLst>
                                        </p:cTn>
                                        <p:tgtEl>
                                          <p:spTgt spid="14"/>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grpId="0" nodeType="clickEffect">
                                  <p:stCondLst>
                                    <p:cond delay="0"/>
                                  </p:stCondLst>
                                  <p:childTnLst>
                                    <p:set>
                                      <p:cBhvr>
                                        <p:cTn id="241" dur="1" fill="hold">
                                          <p:stCondLst>
                                            <p:cond delay="0"/>
                                          </p:stCondLst>
                                        </p:cTn>
                                        <p:tgtEl>
                                          <p:spTgt spid="16"/>
                                        </p:tgtEl>
                                        <p:attrNameLst>
                                          <p:attrName>style.visibility</p:attrName>
                                        </p:attrNameLst>
                                      </p:cBhvr>
                                      <p:to>
                                        <p:strVal val="visible"/>
                                      </p:to>
                                    </p:set>
                                    <p:anim calcmode="lin" valueType="num">
                                      <p:cBhvr additive="base">
                                        <p:cTn id="242" dur="500" fill="hold"/>
                                        <p:tgtEl>
                                          <p:spTgt spid="16"/>
                                        </p:tgtEl>
                                        <p:attrNameLst>
                                          <p:attrName>ppt_x</p:attrName>
                                        </p:attrNameLst>
                                      </p:cBhvr>
                                      <p:tavLst>
                                        <p:tav tm="0">
                                          <p:val>
                                            <p:strVal val="#ppt_x"/>
                                          </p:val>
                                        </p:tav>
                                        <p:tav tm="100000">
                                          <p:val>
                                            <p:strVal val="#ppt_x"/>
                                          </p:val>
                                        </p:tav>
                                      </p:tavLst>
                                    </p:anim>
                                    <p:anim calcmode="lin" valueType="num">
                                      <p:cBhvr additive="base">
                                        <p:cTn id="2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2" presetClass="exit" presetSubtype="4" fill="hold" grpId="1" nodeType="clickEffect">
                                  <p:stCondLst>
                                    <p:cond delay="0"/>
                                  </p:stCondLst>
                                  <p:childTnLst>
                                    <p:anim calcmode="lin" valueType="num">
                                      <p:cBhvr additive="base">
                                        <p:cTn id="247" dur="500"/>
                                        <p:tgtEl>
                                          <p:spTgt spid="16"/>
                                        </p:tgtEl>
                                        <p:attrNameLst>
                                          <p:attrName>ppt_x</p:attrName>
                                        </p:attrNameLst>
                                      </p:cBhvr>
                                      <p:tavLst>
                                        <p:tav tm="0">
                                          <p:val>
                                            <p:strVal val="ppt_x"/>
                                          </p:val>
                                        </p:tav>
                                        <p:tav tm="100000">
                                          <p:val>
                                            <p:strVal val="ppt_x"/>
                                          </p:val>
                                        </p:tav>
                                      </p:tavLst>
                                    </p:anim>
                                    <p:anim calcmode="lin" valueType="num">
                                      <p:cBhvr additive="base">
                                        <p:cTn id="248" dur="500"/>
                                        <p:tgtEl>
                                          <p:spTgt spid="16"/>
                                        </p:tgtEl>
                                        <p:attrNameLst>
                                          <p:attrName>ppt_y</p:attrName>
                                        </p:attrNameLst>
                                      </p:cBhvr>
                                      <p:tavLst>
                                        <p:tav tm="0">
                                          <p:val>
                                            <p:strVal val="ppt_y"/>
                                          </p:val>
                                        </p:tav>
                                        <p:tav tm="100000">
                                          <p:val>
                                            <p:strVal val="1+ppt_h/2"/>
                                          </p:val>
                                        </p:tav>
                                      </p:tavLst>
                                    </p:anim>
                                    <p:set>
                                      <p:cBhvr>
                                        <p:cTn id="249" dur="1" fill="hold">
                                          <p:stCondLst>
                                            <p:cond delay="499"/>
                                          </p:stCondLst>
                                        </p:cTn>
                                        <p:tgtEl>
                                          <p:spTgt spid="16"/>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2" presetClass="entr" presetSubtype="4" fill="hold" grpId="0" nodeType="clickEffect">
                                  <p:stCondLst>
                                    <p:cond delay="0"/>
                                  </p:stCondLst>
                                  <p:childTnLst>
                                    <p:set>
                                      <p:cBhvr>
                                        <p:cTn id="253" dur="1" fill="hold">
                                          <p:stCondLst>
                                            <p:cond delay="0"/>
                                          </p:stCondLst>
                                        </p:cTn>
                                        <p:tgtEl>
                                          <p:spTgt spid="15"/>
                                        </p:tgtEl>
                                        <p:attrNameLst>
                                          <p:attrName>style.visibility</p:attrName>
                                        </p:attrNameLst>
                                      </p:cBhvr>
                                      <p:to>
                                        <p:strVal val="visible"/>
                                      </p:to>
                                    </p:set>
                                    <p:anim calcmode="lin" valueType="num">
                                      <p:cBhvr additive="base">
                                        <p:cTn id="254" dur="500" fill="hold"/>
                                        <p:tgtEl>
                                          <p:spTgt spid="15"/>
                                        </p:tgtEl>
                                        <p:attrNameLst>
                                          <p:attrName>ppt_x</p:attrName>
                                        </p:attrNameLst>
                                      </p:cBhvr>
                                      <p:tavLst>
                                        <p:tav tm="0">
                                          <p:val>
                                            <p:strVal val="#ppt_x"/>
                                          </p:val>
                                        </p:tav>
                                        <p:tav tm="100000">
                                          <p:val>
                                            <p:strVal val="#ppt_x"/>
                                          </p:val>
                                        </p:tav>
                                      </p:tavLst>
                                    </p:anim>
                                    <p:anim calcmode="lin" valueType="num">
                                      <p:cBhvr additive="base">
                                        <p:cTn id="2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2" presetClass="exit" presetSubtype="4" fill="hold" grpId="1" nodeType="clickEffect">
                                  <p:stCondLst>
                                    <p:cond delay="0"/>
                                  </p:stCondLst>
                                  <p:childTnLst>
                                    <p:anim calcmode="lin" valueType="num">
                                      <p:cBhvr additive="base">
                                        <p:cTn id="259" dur="500"/>
                                        <p:tgtEl>
                                          <p:spTgt spid="15"/>
                                        </p:tgtEl>
                                        <p:attrNameLst>
                                          <p:attrName>ppt_x</p:attrName>
                                        </p:attrNameLst>
                                      </p:cBhvr>
                                      <p:tavLst>
                                        <p:tav tm="0">
                                          <p:val>
                                            <p:strVal val="ppt_x"/>
                                          </p:val>
                                        </p:tav>
                                        <p:tav tm="100000">
                                          <p:val>
                                            <p:strVal val="ppt_x"/>
                                          </p:val>
                                        </p:tav>
                                      </p:tavLst>
                                    </p:anim>
                                    <p:anim calcmode="lin" valueType="num">
                                      <p:cBhvr additive="base">
                                        <p:cTn id="260" dur="500"/>
                                        <p:tgtEl>
                                          <p:spTgt spid="15"/>
                                        </p:tgtEl>
                                        <p:attrNameLst>
                                          <p:attrName>ppt_y</p:attrName>
                                        </p:attrNameLst>
                                      </p:cBhvr>
                                      <p:tavLst>
                                        <p:tav tm="0">
                                          <p:val>
                                            <p:strVal val="ppt_y"/>
                                          </p:val>
                                        </p:tav>
                                        <p:tav tm="100000">
                                          <p:val>
                                            <p:strVal val="1+ppt_h/2"/>
                                          </p:val>
                                        </p:tav>
                                      </p:tavLst>
                                    </p:anim>
                                    <p:set>
                                      <p:cBhvr>
                                        <p:cTn id="261" dur="1" fill="hold">
                                          <p:stCondLst>
                                            <p:cond delay="499"/>
                                          </p:stCondLst>
                                        </p:cTn>
                                        <p:tgtEl>
                                          <p:spTgt spid="15"/>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2" presetClass="entr" presetSubtype="4" fill="hold" grpId="0" nodeType="clickEffect">
                                  <p:stCondLst>
                                    <p:cond delay="0"/>
                                  </p:stCondLst>
                                  <p:childTnLst>
                                    <p:set>
                                      <p:cBhvr>
                                        <p:cTn id="265" dur="1" fill="hold">
                                          <p:stCondLst>
                                            <p:cond delay="0"/>
                                          </p:stCondLst>
                                        </p:cTn>
                                        <p:tgtEl>
                                          <p:spTgt spid="17"/>
                                        </p:tgtEl>
                                        <p:attrNameLst>
                                          <p:attrName>style.visibility</p:attrName>
                                        </p:attrNameLst>
                                      </p:cBhvr>
                                      <p:to>
                                        <p:strVal val="visible"/>
                                      </p:to>
                                    </p:set>
                                    <p:anim calcmode="lin" valueType="num">
                                      <p:cBhvr additive="base">
                                        <p:cTn id="266" dur="500" fill="hold"/>
                                        <p:tgtEl>
                                          <p:spTgt spid="17"/>
                                        </p:tgtEl>
                                        <p:attrNameLst>
                                          <p:attrName>ppt_x</p:attrName>
                                        </p:attrNameLst>
                                      </p:cBhvr>
                                      <p:tavLst>
                                        <p:tav tm="0">
                                          <p:val>
                                            <p:strVal val="#ppt_x"/>
                                          </p:val>
                                        </p:tav>
                                        <p:tav tm="100000">
                                          <p:val>
                                            <p:strVal val="#ppt_x"/>
                                          </p:val>
                                        </p:tav>
                                      </p:tavLst>
                                    </p:anim>
                                    <p:anim calcmode="lin" valueType="num">
                                      <p:cBhvr additive="base">
                                        <p:cTn id="2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Graphic spid="3" grpId="0">
        <p:bldSub>
          <a:bldDgm bld="lvlAtOnce"/>
        </p:bldSub>
      </p:bldGraphic>
      <p:bldP spid="5" grpId="0" uiExpand="1"/>
      <p:bldP spid="9" grpId="0"/>
      <p:bldP spid="10" grpId="0"/>
      <p:bldP spid="11" grpId="0"/>
      <p:bldP spid="11" grpId="1"/>
      <p:bldP spid="12" grpId="0"/>
      <p:bldP spid="12" grpId="1"/>
      <p:bldP spid="13" grpId="0"/>
      <p:bldP spid="13" grpId="1"/>
      <p:bldP spid="14" grpId="0"/>
      <p:bldP spid="14" grpId="1"/>
      <p:bldP spid="16" grpId="0"/>
      <p:bldP spid="16" grpId="1"/>
      <p:bldP spid="17" grpId="0"/>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136E-0B91-587B-6E82-8C2BB45CAAF2}"/>
              </a:ext>
            </a:extLst>
          </p:cNvPr>
          <p:cNvSpPr>
            <a:spLocks noGrp="1"/>
          </p:cNvSpPr>
          <p:nvPr>
            <p:ph type="title"/>
          </p:nvPr>
        </p:nvSpPr>
        <p:spPr>
          <a:xfrm>
            <a:off x="900664" y="-252967"/>
            <a:ext cx="9914859" cy="1329004"/>
          </a:xfrm>
        </p:spPr>
        <p:txBody>
          <a:bodyPr/>
          <a:lstStyle/>
          <a:p>
            <a:r>
              <a:rPr lang="en-GB" dirty="0"/>
              <a:t>Regarding Judgement</a:t>
            </a:r>
          </a:p>
        </p:txBody>
      </p:sp>
      <p:sp>
        <p:nvSpPr>
          <p:cNvPr id="5" name="Date Placeholder 4">
            <a:extLst>
              <a:ext uri="{FF2B5EF4-FFF2-40B4-BE49-F238E27FC236}">
                <a16:creationId xmlns:a16="http://schemas.microsoft.com/office/drawing/2014/main" id="{EA58E201-E33C-08B1-6C96-01E5338CCA2E}"/>
              </a:ext>
            </a:extLst>
          </p:cNvPr>
          <p:cNvSpPr>
            <a:spLocks noGrp="1"/>
          </p:cNvSpPr>
          <p:nvPr>
            <p:ph type="dt" sz="half" idx="10"/>
          </p:nvPr>
        </p:nvSpPr>
        <p:spPr/>
        <p:txBody>
          <a:bodyPr/>
          <a:lstStyle/>
          <a:p>
            <a:pPr rtl="0"/>
            <a:r>
              <a:rPr lang="en-GB"/>
              <a:t>2/8/20XX</a:t>
            </a:r>
          </a:p>
        </p:txBody>
      </p:sp>
      <p:sp>
        <p:nvSpPr>
          <p:cNvPr id="6" name="Slide Number Placeholder 5">
            <a:extLst>
              <a:ext uri="{FF2B5EF4-FFF2-40B4-BE49-F238E27FC236}">
                <a16:creationId xmlns:a16="http://schemas.microsoft.com/office/drawing/2014/main" id="{4B5034E0-20A4-BE62-407B-A9D9E7F5875D}"/>
              </a:ext>
            </a:extLst>
          </p:cNvPr>
          <p:cNvSpPr>
            <a:spLocks noGrp="1"/>
          </p:cNvSpPr>
          <p:nvPr>
            <p:ph type="sldNum" sz="quarter" idx="12"/>
          </p:nvPr>
        </p:nvSpPr>
        <p:spPr/>
        <p:txBody>
          <a:bodyPr/>
          <a:lstStyle/>
          <a:p>
            <a:pPr rtl="0"/>
            <a:fld id="{08AB70BE-1769-45B8-85A6-0C837432C7E6}" type="slidenum">
              <a:rPr lang="en-GB" smtClean="0"/>
              <a:pPr rtl="0"/>
              <a:t>13</a:t>
            </a:fld>
            <a:endParaRPr lang="en-GB"/>
          </a:p>
        </p:txBody>
      </p:sp>
      <p:sp>
        <p:nvSpPr>
          <p:cNvPr id="7" name="TextBox 6">
            <a:extLst>
              <a:ext uri="{FF2B5EF4-FFF2-40B4-BE49-F238E27FC236}">
                <a16:creationId xmlns:a16="http://schemas.microsoft.com/office/drawing/2014/main" id="{FB908505-33F3-D80F-E5CB-F4BD357FC48F}"/>
              </a:ext>
            </a:extLst>
          </p:cNvPr>
          <p:cNvSpPr txBox="1"/>
          <p:nvPr/>
        </p:nvSpPr>
        <p:spPr>
          <a:xfrm>
            <a:off x="900664" y="2539456"/>
            <a:ext cx="9487982" cy="1200329"/>
          </a:xfrm>
          <a:prstGeom prst="rect">
            <a:avLst/>
          </a:prstGeom>
          <a:noFill/>
        </p:spPr>
        <p:txBody>
          <a:bodyPr wrap="none" rtlCol="0">
            <a:spAutoFit/>
          </a:bodyPr>
          <a:lstStyle/>
          <a:p>
            <a:r>
              <a:rPr lang="en-GB" dirty="0"/>
              <a:t>Learn discernment</a:t>
            </a:r>
          </a:p>
          <a:p>
            <a:r>
              <a:rPr lang="en-GB" dirty="0"/>
              <a:t>Hebrews 5:12-14 (with practice), Proverbs 2:6-9 (from God), Proverbs 3:21-23 (with diligence)</a:t>
            </a:r>
          </a:p>
          <a:p>
            <a:r>
              <a:rPr lang="en-GB" dirty="0"/>
              <a:t>1 Thessalonians 5:21-22 (by examining), 1 John 4:1-13, 2:3-6, 3:23-24 (of Spirits),</a:t>
            </a:r>
          </a:p>
          <a:p>
            <a:r>
              <a:rPr lang="en-GB" dirty="0"/>
              <a:t>1 Corinthians 2:14-15 (with scrutiny)</a:t>
            </a:r>
          </a:p>
        </p:txBody>
      </p:sp>
      <p:sp>
        <p:nvSpPr>
          <p:cNvPr id="8" name="TextBox 7">
            <a:extLst>
              <a:ext uri="{FF2B5EF4-FFF2-40B4-BE49-F238E27FC236}">
                <a16:creationId xmlns:a16="http://schemas.microsoft.com/office/drawing/2014/main" id="{0ECECCA7-D2A6-D3EB-605D-8BB5A3DA849D}"/>
              </a:ext>
            </a:extLst>
          </p:cNvPr>
          <p:cNvSpPr txBox="1"/>
          <p:nvPr/>
        </p:nvSpPr>
        <p:spPr>
          <a:xfrm>
            <a:off x="900664" y="1622812"/>
            <a:ext cx="6234335" cy="369332"/>
          </a:xfrm>
          <a:prstGeom prst="rect">
            <a:avLst/>
          </a:prstGeom>
          <a:noFill/>
        </p:spPr>
        <p:txBody>
          <a:bodyPr wrap="none" rtlCol="0">
            <a:spAutoFit/>
          </a:bodyPr>
          <a:lstStyle/>
          <a:p>
            <a:r>
              <a:rPr lang="en-GB" dirty="0"/>
              <a:t>Don’t be a hypocrite Matt 7:1-2, Romans 2:1-3, Luke 6:37-38</a:t>
            </a:r>
          </a:p>
        </p:txBody>
      </p:sp>
      <p:sp>
        <p:nvSpPr>
          <p:cNvPr id="9" name="TextBox 8">
            <a:extLst>
              <a:ext uri="{FF2B5EF4-FFF2-40B4-BE49-F238E27FC236}">
                <a16:creationId xmlns:a16="http://schemas.microsoft.com/office/drawing/2014/main" id="{A6B7ECD2-8A9F-01D6-4083-1E6B3FDE9BEC}"/>
              </a:ext>
            </a:extLst>
          </p:cNvPr>
          <p:cNvSpPr txBox="1"/>
          <p:nvPr/>
        </p:nvSpPr>
        <p:spPr>
          <a:xfrm>
            <a:off x="900664" y="736465"/>
            <a:ext cx="3329758" cy="646331"/>
          </a:xfrm>
          <a:prstGeom prst="rect">
            <a:avLst/>
          </a:prstGeom>
          <a:noFill/>
        </p:spPr>
        <p:txBody>
          <a:bodyPr wrap="none" rtlCol="0">
            <a:spAutoFit/>
          </a:bodyPr>
          <a:lstStyle/>
          <a:p>
            <a:r>
              <a:rPr lang="en-GB" dirty="0"/>
              <a:t>Jesus is the Judge of all</a:t>
            </a:r>
          </a:p>
          <a:p>
            <a:r>
              <a:rPr lang="en-GB" dirty="0"/>
              <a:t>John 5:22, 2 Corinthians 5:9-10</a:t>
            </a:r>
          </a:p>
        </p:txBody>
      </p:sp>
      <p:sp>
        <p:nvSpPr>
          <p:cNvPr id="10" name="TextBox 9">
            <a:extLst>
              <a:ext uri="{FF2B5EF4-FFF2-40B4-BE49-F238E27FC236}">
                <a16:creationId xmlns:a16="http://schemas.microsoft.com/office/drawing/2014/main" id="{D2511944-2B38-CCF5-24D8-E7208D7744B4}"/>
              </a:ext>
            </a:extLst>
          </p:cNvPr>
          <p:cNvSpPr txBox="1"/>
          <p:nvPr/>
        </p:nvSpPr>
        <p:spPr>
          <a:xfrm>
            <a:off x="900664" y="2140469"/>
            <a:ext cx="6594819" cy="369332"/>
          </a:xfrm>
          <a:prstGeom prst="rect">
            <a:avLst/>
          </a:prstGeom>
          <a:noFill/>
        </p:spPr>
        <p:txBody>
          <a:bodyPr wrap="none" rtlCol="0">
            <a:spAutoFit/>
          </a:bodyPr>
          <a:lstStyle/>
          <a:p>
            <a:r>
              <a:rPr lang="en-GB" dirty="0"/>
              <a:t>Do not look down (treat with contempt) Romans 14, 1 Cor 8:7-13</a:t>
            </a:r>
          </a:p>
        </p:txBody>
      </p:sp>
      <p:sp>
        <p:nvSpPr>
          <p:cNvPr id="11" name="TextBox 10">
            <a:extLst>
              <a:ext uri="{FF2B5EF4-FFF2-40B4-BE49-F238E27FC236}">
                <a16:creationId xmlns:a16="http://schemas.microsoft.com/office/drawing/2014/main" id="{F5D308B7-DF79-657B-A6B2-DBD942256DC0}"/>
              </a:ext>
            </a:extLst>
          </p:cNvPr>
          <p:cNvSpPr txBox="1"/>
          <p:nvPr/>
        </p:nvSpPr>
        <p:spPr>
          <a:xfrm>
            <a:off x="900664" y="3950552"/>
            <a:ext cx="5236177" cy="923330"/>
          </a:xfrm>
          <a:prstGeom prst="rect">
            <a:avLst/>
          </a:prstGeom>
          <a:noFill/>
        </p:spPr>
        <p:txBody>
          <a:bodyPr wrap="none" rtlCol="0">
            <a:spAutoFit/>
          </a:bodyPr>
          <a:lstStyle/>
          <a:p>
            <a:r>
              <a:rPr lang="en-GB" dirty="0"/>
              <a:t>If you make it as a saint, you are expected to judge.</a:t>
            </a:r>
          </a:p>
          <a:p>
            <a:r>
              <a:rPr lang="en-GB" dirty="0"/>
              <a:t>Jesus’ teachings are the standard for judgment.</a:t>
            </a:r>
          </a:p>
          <a:p>
            <a:r>
              <a:rPr lang="en-GB" dirty="0"/>
              <a:t>1 Cor 6:1-5, Matt 19:28, John 12:47-48, Rev 20:4</a:t>
            </a:r>
          </a:p>
        </p:txBody>
      </p:sp>
      <p:sp>
        <p:nvSpPr>
          <p:cNvPr id="3" name="TextBox 2">
            <a:extLst>
              <a:ext uri="{FF2B5EF4-FFF2-40B4-BE49-F238E27FC236}">
                <a16:creationId xmlns:a16="http://schemas.microsoft.com/office/drawing/2014/main" id="{F379E2CC-67B6-C87C-E92C-F7F0266BD751}"/>
              </a:ext>
            </a:extLst>
          </p:cNvPr>
          <p:cNvSpPr txBox="1"/>
          <p:nvPr/>
        </p:nvSpPr>
        <p:spPr>
          <a:xfrm>
            <a:off x="900664" y="3606646"/>
            <a:ext cx="9073894" cy="369332"/>
          </a:xfrm>
          <a:prstGeom prst="rect">
            <a:avLst/>
          </a:prstGeom>
          <a:noFill/>
        </p:spPr>
        <p:txBody>
          <a:bodyPr wrap="none" rtlCol="0">
            <a:spAutoFit/>
          </a:bodyPr>
          <a:lstStyle/>
          <a:p>
            <a:r>
              <a:rPr lang="en-GB" dirty="0"/>
              <a:t>Those who aspire to teach will be succumb to stricter judgment James 3:1, Luke 12:42-48</a:t>
            </a:r>
          </a:p>
        </p:txBody>
      </p:sp>
      <p:sp>
        <p:nvSpPr>
          <p:cNvPr id="4" name="TextBox 3">
            <a:extLst>
              <a:ext uri="{FF2B5EF4-FFF2-40B4-BE49-F238E27FC236}">
                <a16:creationId xmlns:a16="http://schemas.microsoft.com/office/drawing/2014/main" id="{7CF94F40-7FA7-4D3B-ECB0-BB9A6264DBC5}"/>
              </a:ext>
            </a:extLst>
          </p:cNvPr>
          <p:cNvSpPr txBox="1"/>
          <p:nvPr/>
        </p:nvSpPr>
        <p:spPr>
          <a:xfrm>
            <a:off x="900664" y="4826675"/>
            <a:ext cx="10281004" cy="2031325"/>
          </a:xfrm>
          <a:prstGeom prst="rect">
            <a:avLst/>
          </a:prstGeom>
          <a:noFill/>
        </p:spPr>
        <p:txBody>
          <a:bodyPr wrap="square" rtlCol="0">
            <a:spAutoFit/>
          </a:bodyPr>
          <a:lstStyle/>
          <a:p>
            <a:r>
              <a:rPr lang="en-GB" dirty="0"/>
              <a:t>1 Corinthians 6:1-5  Does any one of you, when he has a case against his neighbour, dare to go to law before the unrighteous and not before the saints? Or </a:t>
            </a:r>
            <a:r>
              <a:rPr lang="en-GB" b="1" dirty="0"/>
              <a:t>do you not know that the saints will judge the world? If the world is judged by you, are you not competent to constitute the smallest law courts? Do you not know that we will judge angels? How much more matters of this life?</a:t>
            </a:r>
            <a:r>
              <a:rPr lang="en-GB" dirty="0"/>
              <a:t> So if you have law courts dealing with matters of this life, do you appoint them as judges who are of no account in the church? I say this to your shame. Is it so, that there is not among you one wise man who will be able to decide between his brethren,</a:t>
            </a:r>
          </a:p>
        </p:txBody>
      </p:sp>
    </p:spTree>
    <p:extLst>
      <p:ext uri="{BB962C8B-B14F-4D97-AF65-F5344CB8AC3E}">
        <p14:creationId xmlns:p14="http://schemas.microsoft.com/office/powerpoint/2010/main" val="241087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2D56-6B93-BFBA-B08F-DC244FB139B9}"/>
              </a:ext>
            </a:extLst>
          </p:cNvPr>
          <p:cNvSpPr>
            <a:spLocks noGrp="1"/>
          </p:cNvSpPr>
          <p:nvPr>
            <p:ph type="title"/>
          </p:nvPr>
        </p:nvSpPr>
        <p:spPr/>
        <p:txBody>
          <a:bodyPr/>
          <a:lstStyle/>
          <a:p>
            <a:r>
              <a:rPr lang="en-GB" dirty="0"/>
              <a:t>The Veil / Access to God</a:t>
            </a:r>
          </a:p>
        </p:txBody>
      </p:sp>
      <p:sp>
        <p:nvSpPr>
          <p:cNvPr id="3" name="Content Placeholder 2">
            <a:extLst>
              <a:ext uri="{FF2B5EF4-FFF2-40B4-BE49-F238E27FC236}">
                <a16:creationId xmlns:a16="http://schemas.microsoft.com/office/drawing/2014/main" id="{0E48D5F2-203D-19F2-40DB-67E68DFE7FD0}"/>
              </a:ext>
            </a:extLst>
          </p:cNvPr>
          <p:cNvSpPr>
            <a:spLocks noGrp="1"/>
          </p:cNvSpPr>
          <p:nvPr>
            <p:ph idx="1"/>
          </p:nvPr>
        </p:nvSpPr>
        <p:spPr>
          <a:xfrm>
            <a:off x="914400" y="1457591"/>
            <a:ext cx="10500360" cy="841375"/>
          </a:xfrm>
        </p:spPr>
        <p:txBody>
          <a:bodyPr/>
          <a:lstStyle/>
          <a:p>
            <a:pPr marL="0" indent="0">
              <a:buNone/>
            </a:pPr>
            <a:r>
              <a:rPr lang="en-GB" dirty="0"/>
              <a:t>Curtain/veil in the tabernacle separates the Holy Place from the Most Holy Place (Exodus 26:31-37; Leviticus 16:2-15)</a:t>
            </a:r>
          </a:p>
        </p:txBody>
      </p:sp>
      <p:sp>
        <p:nvSpPr>
          <p:cNvPr id="5" name="Date Placeholder 4">
            <a:extLst>
              <a:ext uri="{FF2B5EF4-FFF2-40B4-BE49-F238E27FC236}">
                <a16:creationId xmlns:a16="http://schemas.microsoft.com/office/drawing/2014/main" id="{1E997F47-8B46-746F-8AEB-1BFD6D062AF2}"/>
              </a:ext>
            </a:extLst>
          </p:cNvPr>
          <p:cNvSpPr>
            <a:spLocks noGrp="1"/>
          </p:cNvSpPr>
          <p:nvPr>
            <p:ph type="dt" sz="half" idx="10"/>
          </p:nvPr>
        </p:nvSpPr>
        <p:spPr/>
        <p:txBody>
          <a:bodyPr/>
          <a:lstStyle/>
          <a:p>
            <a:pPr rtl="0"/>
            <a:r>
              <a:rPr lang="en-GB"/>
              <a:t>2/8/20XX</a:t>
            </a:r>
          </a:p>
        </p:txBody>
      </p:sp>
      <p:sp>
        <p:nvSpPr>
          <p:cNvPr id="6" name="Slide Number Placeholder 5">
            <a:extLst>
              <a:ext uri="{FF2B5EF4-FFF2-40B4-BE49-F238E27FC236}">
                <a16:creationId xmlns:a16="http://schemas.microsoft.com/office/drawing/2014/main" id="{6D2FE95A-5289-7401-1FDD-19E6B369FD60}"/>
              </a:ext>
            </a:extLst>
          </p:cNvPr>
          <p:cNvSpPr>
            <a:spLocks noGrp="1"/>
          </p:cNvSpPr>
          <p:nvPr>
            <p:ph type="sldNum" sz="quarter" idx="12"/>
          </p:nvPr>
        </p:nvSpPr>
        <p:spPr/>
        <p:txBody>
          <a:bodyPr/>
          <a:lstStyle/>
          <a:p>
            <a:pPr rtl="0"/>
            <a:fld id="{08AB70BE-1769-45B8-85A6-0C837432C7E6}" type="slidenum">
              <a:rPr lang="en-GB" smtClean="0"/>
              <a:pPr rtl="0"/>
              <a:t>14</a:t>
            </a:fld>
            <a:endParaRPr lang="en-GB"/>
          </a:p>
        </p:txBody>
      </p:sp>
      <p:sp>
        <p:nvSpPr>
          <p:cNvPr id="7" name="Content Placeholder 2">
            <a:extLst>
              <a:ext uri="{FF2B5EF4-FFF2-40B4-BE49-F238E27FC236}">
                <a16:creationId xmlns:a16="http://schemas.microsoft.com/office/drawing/2014/main" id="{F492C36B-FA27-D0AC-0975-E4C364C44D23}"/>
              </a:ext>
            </a:extLst>
          </p:cNvPr>
          <p:cNvSpPr txBox="1">
            <a:spLocks/>
          </p:cNvSpPr>
          <p:nvPr/>
        </p:nvSpPr>
        <p:spPr>
          <a:xfrm>
            <a:off x="923544" y="2217266"/>
            <a:ext cx="10500360" cy="5693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effectLst/>
                <a:ea typeface="DengXian" panose="02010600030101010101" pitchFamily="2" charset="-122"/>
                <a:cs typeface="Times New Roman" panose="02020603050405020304" pitchFamily="18" charset="0"/>
              </a:rPr>
              <a:t>Torn at crucifixion (Matthew 27:51)</a:t>
            </a:r>
            <a:endParaRPr lang="en-GB" dirty="0"/>
          </a:p>
        </p:txBody>
      </p:sp>
      <p:sp>
        <p:nvSpPr>
          <p:cNvPr id="8" name="Content Placeholder 2">
            <a:extLst>
              <a:ext uri="{FF2B5EF4-FFF2-40B4-BE49-F238E27FC236}">
                <a16:creationId xmlns:a16="http://schemas.microsoft.com/office/drawing/2014/main" id="{0E1D603F-8723-50BB-1F97-1E6D4FD1F794}"/>
              </a:ext>
            </a:extLst>
          </p:cNvPr>
          <p:cNvSpPr txBox="1">
            <a:spLocks/>
          </p:cNvSpPr>
          <p:nvPr/>
        </p:nvSpPr>
        <p:spPr>
          <a:xfrm>
            <a:off x="923544" y="4559035"/>
            <a:ext cx="10500360" cy="22406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nSpc>
                <a:spcPct val="115000"/>
              </a:lnSpc>
              <a:spcAft>
                <a:spcPts val="800"/>
              </a:spcAft>
              <a:buNone/>
            </a:pPr>
            <a:r>
              <a:rPr lang="x-none" sz="2000" kern="100" dirty="0">
                <a:effectLst/>
                <a:ea typeface="DengXian" panose="02010600030101010101" pitchFamily="2" charset="-122"/>
                <a:cs typeface="Times New Roman" panose="02020603050405020304" pitchFamily="18" charset="0"/>
              </a:rPr>
              <a:t>Romans 5:8-11  - But God demonstrates His own love toward us, in that while we were yet sinners, Christ died for us.</a:t>
            </a:r>
            <a:r>
              <a:rPr lang="x-none" sz="2000" b="1" kern="100" dirty="0">
                <a:effectLst/>
                <a:ea typeface="DengXian" panose="02010600030101010101" pitchFamily="2" charset="-122"/>
                <a:cs typeface="Times New Roman" panose="02020603050405020304" pitchFamily="18" charset="0"/>
              </a:rPr>
              <a:t> Much more then, having now been justified by His blood, we shall be saved from the wrath </a:t>
            </a:r>
            <a:r>
              <a:rPr lang="x-none" sz="2000" b="1" i="1" kern="100" dirty="0">
                <a:effectLst/>
                <a:ea typeface="DengXian" panose="02010600030101010101" pitchFamily="2" charset="-122"/>
                <a:cs typeface="Times New Roman" panose="02020603050405020304" pitchFamily="18" charset="0"/>
              </a:rPr>
              <a:t>of God</a:t>
            </a:r>
            <a:r>
              <a:rPr lang="x-none" sz="2000" b="1" kern="100" dirty="0">
                <a:effectLst/>
                <a:ea typeface="DengXian" panose="02010600030101010101" pitchFamily="2" charset="-122"/>
                <a:cs typeface="Times New Roman" panose="02020603050405020304" pitchFamily="18" charset="0"/>
              </a:rPr>
              <a:t> through Him. For if while we were enemies we were reconciled to God through the death of His Son, much more, having been reconciled, we shall be saved by His life. And not only this, but we also exult in God through our Lord Jesus Christ, through whom we have now received the reconciliation.</a:t>
            </a:r>
            <a:endParaRPr lang="en-GB" sz="2000" kern="100" dirty="0">
              <a:effectLst/>
              <a:ea typeface="DengXian" panose="02010600030101010101" pitchFamily="2" charset="-122"/>
              <a:cs typeface="Times New Roman" panose="02020603050405020304" pitchFamily="18" charset="0"/>
            </a:endParaRPr>
          </a:p>
          <a:p>
            <a:endParaRPr lang="en-GB" dirty="0"/>
          </a:p>
        </p:txBody>
      </p:sp>
      <p:sp>
        <p:nvSpPr>
          <p:cNvPr id="9" name="Content Placeholder 2">
            <a:extLst>
              <a:ext uri="{FF2B5EF4-FFF2-40B4-BE49-F238E27FC236}">
                <a16:creationId xmlns:a16="http://schemas.microsoft.com/office/drawing/2014/main" id="{C59C5506-01A3-2106-BC00-12F75CA29F97}"/>
              </a:ext>
            </a:extLst>
          </p:cNvPr>
          <p:cNvSpPr txBox="1">
            <a:spLocks/>
          </p:cNvSpPr>
          <p:nvPr/>
        </p:nvSpPr>
        <p:spPr>
          <a:xfrm>
            <a:off x="923544" y="2739172"/>
            <a:ext cx="10976356" cy="11086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sz="2000" dirty="0">
                <a:effectLst/>
                <a:ea typeface="DengXian" panose="02010600030101010101" pitchFamily="2" charset="-122"/>
                <a:cs typeface="Times New Roman" panose="02020603050405020304" pitchFamily="18" charset="0"/>
              </a:rPr>
              <a:t>Hebrews 10:19-20  - </a:t>
            </a:r>
            <a:r>
              <a:rPr lang="x-none" sz="2000" b="1" dirty="0">
                <a:effectLst/>
                <a:ea typeface="DengXian" panose="02010600030101010101" pitchFamily="2" charset="-122"/>
                <a:cs typeface="Times New Roman" panose="02020603050405020304" pitchFamily="18" charset="0"/>
              </a:rPr>
              <a:t>Therefore, brethren, since we have confidence to enter the holy place by the blood of Jesus, by a new and living way which He inaugurated for us through the veil, that is, His flesh</a:t>
            </a:r>
            <a:endParaRPr lang="en-GB" dirty="0"/>
          </a:p>
        </p:txBody>
      </p:sp>
      <p:sp>
        <p:nvSpPr>
          <p:cNvPr id="10" name="Content Placeholder 2">
            <a:extLst>
              <a:ext uri="{FF2B5EF4-FFF2-40B4-BE49-F238E27FC236}">
                <a16:creationId xmlns:a16="http://schemas.microsoft.com/office/drawing/2014/main" id="{DF11931D-CFB7-36B9-29CB-5F6CA861028C}"/>
              </a:ext>
            </a:extLst>
          </p:cNvPr>
          <p:cNvSpPr txBox="1">
            <a:spLocks/>
          </p:cNvSpPr>
          <p:nvPr/>
        </p:nvSpPr>
        <p:spPr>
          <a:xfrm>
            <a:off x="923544" y="3753446"/>
            <a:ext cx="10976356" cy="110868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x-none" dirty="0"/>
              <a:t>John 14:6  Jesus *said to him, "</a:t>
            </a:r>
            <a:r>
              <a:rPr lang="x-none" b="1" dirty="0"/>
              <a:t>I am the way</a:t>
            </a:r>
            <a:r>
              <a:rPr lang="x-none" dirty="0"/>
              <a:t>, and the truth, and the life; </a:t>
            </a:r>
            <a:r>
              <a:rPr lang="x-none" b="1" dirty="0"/>
              <a:t>no one comes to the Father but through Me.</a:t>
            </a:r>
            <a:endParaRPr lang="en-GB" dirty="0"/>
          </a:p>
        </p:txBody>
      </p:sp>
    </p:spTree>
    <p:extLst>
      <p:ext uri="{BB962C8B-B14F-4D97-AF65-F5344CB8AC3E}">
        <p14:creationId xmlns:p14="http://schemas.microsoft.com/office/powerpoint/2010/main" val="103330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4A6DC-1AD1-ED19-6EE6-B13445A63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067AC-154C-159F-44BB-7E9DE321B8D0}"/>
              </a:ext>
            </a:extLst>
          </p:cNvPr>
          <p:cNvSpPr>
            <a:spLocks noGrp="1"/>
          </p:cNvSpPr>
          <p:nvPr>
            <p:ph type="title"/>
          </p:nvPr>
        </p:nvSpPr>
        <p:spPr>
          <a:xfrm>
            <a:off x="905256" y="-248634"/>
            <a:ext cx="9914859" cy="1329004"/>
          </a:xfrm>
        </p:spPr>
        <p:txBody>
          <a:bodyPr rtlCol="0"/>
          <a:lstStyle/>
          <a:p>
            <a:pPr rtl="0"/>
            <a:r>
              <a:rPr lang="en-GB"/>
              <a:t>After Passover (Deliverance)</a:t>
            </a:r>
          </a:p>
        </p:txBody>
      </p:sp>
      <p:graphicFrame>
        <p:nvGraphicFramePr>
          <p:cNvPr id="7" name="Content Placeholder 3" descr="Timeline Placeholder">
            <a:extLst>
              <a:ext uri="{FF2B5EF4-FFF2-40B4-BE49-F238E27FC236}">
                <a16:creationId xmlns:a16="http://schemas.microsoft.com/office/drawing/2014/main" id="{7138C592-C457-1B48-35F5-F5B62CF577C7}"/>
              </a:ext>
            </a:extLst>
          </p:cNvPr>
          <p:cNvGraphicFramePr>
            <a:graphicFrameLocks noGrp="1"/>
          </p:cNvGraphicFramePr>
          <p:nvPr>
            <p:ph idx="1"/>
            <p:extLst>
              <p:ext uri="{D42A27DB-BD31-4B8C-83A1-F6EECF244321}">
                <p14:modId xmlns:p14="http://schemas.microsoft.com/office/powerpoint/2010/main" val="3910689405"/>
              </p:ext>
            </p:extLst>
          </p:nvPr>
        </p:nvGraphicFramePr>
        <p:xfrm>
          <a:off x="838199" y="81393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296A1810-6EA0-0804-D345-EFBF1ECA408A}"/>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15</a:t>
            </a:fld>
            <a:endParaRPr lang="en-GB"/>
          </a:p>
        </p:txBody>
      </p:sp>
      <p:graphicFrame>
        <p:nvGraphicFramePr>
          <p:cNvPr id="3" name="Content Placeholder 3" descr="Timeline Placeholder">
            <a:extLst>
              <a:ext uri="{FF2B5EF4-FFF2-40B4-BE49-F238E27FC236}">
                <a16:creationId xmlns:a16="http://schemas.microsoft.com/office/drawing/2014/main" id="{883ABAB8-FBF4-8CF4-5859-829EAEB14380}"/>
              </a:ext>
            </a:extLst>
          </p:cNvPr>
          <p:cNvGraphicFramePr>
            <a:graphicFrameLocks/>
          </p:cNvGraphicFramePr>
          <p:nvPr>
            <p:extLst>
              <p:ext uri="{D42A27DB-BD31-4B8C-83A1-F6EECF244321}">
                <p14:modId xmlns:p14="http://schemas.microsoft.com/office/powerpoint/2010/main" val="313307107"/>
              </p:ext>
            </p:extLst>
          </p:nvPr>
        </p:nvGraphicFramePr>
        <p:xfrm>
          <a:off x="838200" y="268676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C697062C-134A-9736-3A05-D39F7B8FA134}"/>
              </a:ext>
            </a:extLst>
          </p:cNvPr>
          <p:cNvSpPr txBox="1"/>
          <p:nvPr/>
        </p:nvSpPr>
        <p:spPr>
          <a:xfrm>
            <a:off x="8877381" y="1825360"/>
            <a:ext cx="3207032" cy="646331"/>
          </a:xfrm>
          <a:prstGeom prst="rect">
            <a:avLst/>
          </a:prstGeom>
          <a:noFill/>
        </p:spPr>
        <p:txBody>
          <a:bodyPr wrap="none" rtlCol="0">
            <a:spAutoFit/>
          </a:bodyPr>
          <a:lstStyle/>
          <a:p>
            <a:r>
              <a:rPr lang="en-GB"/>
              <a:t>1 Cor 15:20-28, Titus 2:13-14,</a:t>
            </a:r>
          </a:p>
          <a:p>
            <a:r>
              <a:rPr lang="en-GB"/>
              <a:t>1 Peter 2:24, Romans 5:18-21</a:t>
            </a:r>
          </a:p>
        </p:txBody>
      </p:sp>
      <p:sp>
        <p:nvSpPr>
          <p:cNvPr id="9" name="TextBox 8">
            <a:extLst>
              <a:ext uri="{FF2B5EF4-FFF2-40B4-BE49-F238E27FC236}">
                <a16:creationId xmlns:a16="http://schemas.microsoft.com/office/drawing/2014/main" id="{EF44E16F-9FCF-DE50-673F-74CF335EE1E4}"/>
              </a:ext>
            </a:extLst>
          </p:cNvPr>
          <p:cNvSpPr txBox="1"/>
          <p:nvPr/>
        </p:nvSpPr>
        <p:spPr>
          <a:xfrm>
            <a:off x="7547532" y="2702391"/>
            <a:ext cx="2120903" cy="830997"/>
          </a:xfrm>
          <a:prstGeom prst="rect">
            <a:avLst/>
          </a:prstGeom>
          <a:noFill/>
        </p:spPr>
        <p:txBody>
          <a:bodyPr wrap="square" rtlCol="0">
            <a:spAutoFit/>
          </a:bodyPr>
          <a:lstStyle/>
          <a:p>
            <a:r>
              <a:rPr lang="en-GB" sz="1200"/>
              <a:t>1 Cor 11:25-34,</a:t>
            </a:r>
            <a:br>
              <a:rPr lang="en-GB" sz="1200"/>
            </a:br>
            <a:r>
              <a:rPr lang="en-GB" sz="1200"/>
              <a:t>Joh 3:14, 1 Pet 2:24,</a:t>
            </a:r>
          </a:p>
          <a:p>
            <a:r>
              <a:rPr lang="en-GB" sz="1200"/>
              <a:t>1 Cor 10:9, Num 21:5-9,</a:t>
            </a:r>
            <a:br>
              <a:rPr lang="en-GB" sz="1200"/>
            </a:br>
            <a:r>
              <a:rPr lang="en-GB" sz="1200"/>
              <a:t>John 6:51-56</a:t>
            </a:r>
            <a:r>
              <a:rPr lang="en-GB" sz="1200" dirty="0"/>
              <a:t>, Matt 26:26-28</a:t>
            </a:r>
            <a:endParaRPr lang="en-GB" sz="1200"/>
          </a:p>
        </p:txBody>
      </p:sp>
      <p:sp>
        <p:nvSpPr>
          <p:cNvPr id="10" name="TextBox 9">
            <a:extLst>
              <a:ext uri="{FF2B5EF4-FFF2-40B4-BE49-F238E27FC236}">
                <a16:creationId xmlns:a16="http://schemas.microsoft.com/office/drawing/2014/main" id="{BE4F5E88-577E-0CA8-1F35-B35B015E2716}"/>
              </a:ext>
            </a:extLst>
          </p:cNvPr>
          <p:cNvSpPr txBox="1"/>
          <p:nvPr/>
        </p:nvSpPr>
        <p:spPr>
          <a:xfrm>
            <a:off x="230840" y="1857124"/>
            <a:ext cx="2402902" cy="523220"/>
          </a:xfrm>
          <a:prstGeom prst="rect">
            <a:avLst/>
          </a:prstGeom>
          <a:noFill/>
        </p:spPr>
        <p:txBody>
          <a:bodyPr wrap="none" rtlCol="0">
            <a:spAutoFit/>
          </a:bodyPr>
          <a:lstStyle/>
          <a:p>
            <a:r>
              <a:rPr lang="en-GB" sz="1400"/>
              <a:t>Matthew 16:6,12, Luke 12:1,</a:t>
            </a:r>
          </a:p>
          <a:p>
            <a:r>
              <a:rPr lang="en-GB" sz="1400"/>
              <a:t>1 Corinthians 5</a:t>
            </a:r>
          </a:p>
        </p:txBody>
      </p:sp>
      <p:sp>
        <p:nvSpPr>
          <p:cNvPr id="11" name="TextBox 10">
            <a:extLst>
              <a:ext uri="{FF2B5EF4-FFF2-40B4-BE49-F238E27FC236}">
                <a16:creationId xmlns:a16="http://schemas.microsoft.com/office/drawing/2014/main" id="{644C67BF-7050-7C03-C3B1-80DC0BBBEB73}"/>
              </a:ext>
            </a:extLst>
          </p:cNvPr>
          <p:cNvSpPr txBox="1"/>
          <p:nvPr/>
        </p:nvSpPr>
        <p:spPr>
          <a:xfrm>
            <a:off x="3755627" y="1343588"/>
            <a:ext cx="3310009" cy="1015663"/>
          </a:xfrm>
          <a:prstGeom prst="rect">
            <a:avLst/>
          </a:prstGeom>
          <a:noFill/>
        </p:spPr>
        <p:txBody>
          <a:bodyPr wrap="none" rtlCol="0">
            <a:spAutoFit/>
          </a:bodyPr>
          <a:lstStyle/>
          <a:p>
            <a:r>
              <a:rPr lang="en-GB" sz="1200" dirty="0"/>
              <a:t>1 Corinthians 10:16-18</a:t>
            </a:r>
            <a:br>
              <a:rPr lang="en-GB" sz="1200" dirty="0"/>
            </a:br>
            <a:r>
              <a:rPr lang="en-GB" sz="1200" dirty="0"/>
              <a:t>Luke 12:35-37 LSV,</a:t>
            </a:r>
          </a:p>
          <a:p>
            <a:r>
              <a:rPr lang="en-GB" sz="1200" dirty="0"/>
              <a:t>1 Peter 1:13 LSV,</a:t>
            </a:r>
            <a:br>
              <a:rPr lang="en-GB" sz="1200" dirty="0"/>
            </a:br>
            <a:r>
              <a:rPr lang="en-GB" sz="1200" dirty="0"/>
              <a:t>Ephesians 6:12-15, Hebrews 10:22, 11:28</a:t>
            </a:r>
            <a:br>
              <a:rPr lang="en-GB" sz="1200" dirty="0"/>
            </a:br>
            <a:r>
              <a:rPr lang="en-GB" sz="1200" dirty="0"/>
              <a:t>1 Peter 1:2, Revelation 3:20, Matthew 12:43-45</a:t>
            </a:r>
          </a:p>
        </p:txBody>
      </p:sp>
      <p:graphicFrame>
        <p:nvGraphicFramePr>
          <p:cNvPr id="12" name="Content Placeholder 3" descr="Timeline Placeholder">
            <a:extLst>
              <a:ext uri="{FF2B5EF4-FFF2-40B4-BE49-F238E27FC236}">
                <a16:creationId xmlns:a16="http://schemas.microsoft.com/office/drawing/2014/main" id="{0CDDD35A-20EB-6D22-AD92-BF711DB3D917}"/>
              </a:ext>
            </a:extLst>
          </p:cNvPr>
          <p:cNvGraphicFramePr>
            <a:graphicFrameLocks/>
          </p:cNvGraphicFramePr>
          <p:nvPr>
            <p:extLst>
              <p:ext uri="{D42A27DB-BD31-4B8C-83A1-F6EECF244321}">
                <p14:modId xmlns:p14="http://schemas.microsoft.com/office/powerpoint/2010/main" val="3266900845"/>
              </p:ext>
            </p:extLst>
          </p:nvPr>
        </p:nvGraphicFramePr>
        <p:xfrm>
          <a:off x="838203" y="4867211"/>
          <a:ext cx="10499725" cy="18864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extBox 12">
            <a:extLst>
              <a:ext uri="{FF2B5EF4-FFF2-40B4-BE49-F238E27FC236}">
                <a16:creationId xmlns:a16="http://schemas.microsoft.com/office/drawing/2014/main" id="{1B4882FF-6E3D-19F4-528A-941EB199F6F6}"/>
              </a:ext>
            </a:extLst>
          </p:cNvPr>
          <p:cNvSpPr txBox="1"/>
          <p:nvPr/>
        </p:nvSpPr>
        <p:spPr>
          <a:xfrm>
            <a:off x="230840" y="4393106"/>
            <a:ext cx="11850511" cy="2031325"/>
          </a:xfrm>
          <a:prstGeom prst="rect">
            <a:avLst/>
          </a:prstGeom>
          <a:noFill/>
        </p:spPr>
        <p:txBody>
          <a:bodyPr wrap="square" rtlCol="0">
            <a:spAutoFit/>
          </a:bodyPr>
          <a:lstStyle/>
          <a:p>
            <a:r>
              <a:rPr lang="en-GB" sz="1400"/>
              <a:t>Exodus 12:17-20 'You shall also </a:t>
            </a:r>
            <a:r>
              <a:rPr lang="en-GB" sz="1400" b="1"/>
              <a:t>observe the Feast of Unleavened Bread</a:t>
            </a:r>
            <a:r>
              <a:rPr lang="en-GB" sz="1400"/>
              <a:t>, for on this very day I brought your hosts out of the land of Egypt; therefore you shall observe this day throughout your generations as a permanent ordinance. 'In the first month, on the </a:t>
            </a:r>
            <a:r>
              <a:rPr lang="en-GB" sz="1400" b="1"/>
              <a:t>fourteenth day of the month at evening, you shall eat unleavened bread, until the twenty-first day of the month at evening</a:t>
            </a:r>
            <a:r>
              <a:rPr lang="en-GB" sz="1400"/>
              <a:t>. 'Seven days there shall be no leaven found in your houses; for whoever eats what is leavened, that person shall be cut off from the congregation of Israel, whether he is an alien or a native of the land. 'You shall not eat anything leavened; </a:t>
            </a:r>
            <a:r>
              <a:rPr lang="en-GB" sz="1400" b="1"/>
              <a:t>in all your dwellings you shall eat unleavened bread.’</a:t>
            </a:r>
            <a:r>
              <a:rPr lang="en-GB" sz="1400"/>
              <a:t>”</a:t>
            </a:r>
          </a:p>
          <a:p>
            <a:r>
              <a:rPr lang="en-GB" sz="1400"/>
              <a:t>Leviticus 23:10-11  "Speak to the sons of Israel and say to them, 'When you enter the land which I am going to give to you and reap its harvest, then you shall </a:t>
            </a:r>
            <a:r>
              <a:rPr lang="en-GB" sz="1400" b="1"/>
              <a:t>bring in the sheaf of the first fruits of your harvest</a:t>
            </a:r>
            <a:r>
              <a:rPr lang="en-GB" sz="1400"/>
              <a:t> to the priest. 'He shall wave the sheaf before the LORD for you to be accepted; </a:t>
            </a:r>
            <a:r>
              <a:rPr lang="en-GB" sz="1400" b="1"/>
              <a:t>on the day after the sabbath</a:t>
            </a:r>
            <a:r>
              <a:rPr lang="en-GB" sz="1400"/>
              <a:t> the priest shall wave it.</a:t>
            </a:r>
          </a:p>
          <a:p>
            <a:r>
              <a:rPr lang="en-GB" sz="1400"/>
              <a:t>Exodus 22:29  "You shall not delay the offering from your harvest and your vintage. The </a:t>
            </a:r>
            <a:r>
              <a:rPr lang="en-GB" sz="1400" b="1"/>
              <a:t>firstborn of your sons</a:t>
            </a:r>
            <a:r>
              <a:rPr lang="en-GB" sz="1400"/>
              <a:t> you shall give to Me.</a:t>
            </a:r>
          </a:p>
        </p:txBody>
      </p:sp>
      <p:sp>
        <p:nvSpPr>
          <p:cNvPr id="14" name="TextBox 13">
            <a:extLst>
              <a:ext uri="{FF2B5EF4-FFF2-40B4-BE49-F238E27FC236}">
                <a16:creationId xmlns:a16="http://schemas.microsoft.com/office/drawing/2014/main" id="{4442AF68-188A-9C18-C065-A2AC15934261}"/>
              </a:ext>
            </a:extLst>
          </p:cNvPr>
          <p:cNvSpPr txBox="1"/>
          <p:nvPr/>
        </p:nvSpPr>
        <p:spPr>
          <a:xfrm>
            <a:off x="230841" y="4398265"/>
            <a:ext cx="11961160" cy="2308324"/>
          </a:xfrm>
          <a:prstGeom prst="rect">
            <a:avLst/>
          </a:prstGeom>
          <a:noFill/>
        </p:spPr>
        <p:txBody>
          <a:bodyPr wrap="square" rtlCol="0">
            <a:spAutoFit/>
          </a:bodyPr>
          <a:lstStyle/>
          <a:p>
            <a:r>
              <a:rPr lang="en-GB"/>
              <a:t>1 Corinthians 15:20-28  But now Christ has been raised from the dead, </a:t>
            </a:r>
            <a:r>
              <a:rPr lang="en-GB" b="1"/>
              <a:t>the first fruits of those who are asleep</a:t>
            </a:r>
            <a:r>
              <a:rPr lang="en-GB"/>
              <a:t>. For since by a man came death, by a man also came the resurrection of the dead. For as in Adam all die, so also in Christ all will be made alive. But each in his own order:</a:t>
            </a:r>
            <a:r>
              <a:rPr lang="en-GB" b="1"/>
              <a:t> Christ the first fruits, after that those who are Christ's at His coming</a:t>
            </a:r>
            <a:r>
              <a:rPr lang="en-GB"/>
              <a:t>, then comes the end, when He hands over the kingdom to the God and Father, when He has abolished all rule and all authority and power. For He must reign until He has put all His enemies under His feet. The last enemy that will be abolished is death. For HE HAS PUT ALL THINGS IN SUBJECTION UNDER HIS FEET. But when He says, "All things are put in subjection," it is evident that He is excepted who put all things in subjection to Him. When all things are subjected to Him, then</a:t>
            </a:r>
            <a:r>
              <a:rPr lang="en-GB" b="1"/>
              <a:t> the Son Himself also will be subjected to the One who subjected all things to Him, so that God may be all in all</a:t>
            </a:r>
            <a:r>
              <a:rPr lang="en-GB"/>
              <a:t>.</a:t>
            </a:r>
          </a:p>
        </p:txBody>
      </p:sp>
      <p:sp>
        <p:nvSpPr>
          <p:cNvPr id="15" name="TextBox 14">
            <a:extLst>
              <a:ext uri="{FF2B5EF4-FFF2-40B4-BE49-F238E27FC236}">
                <a16:creationId xmlns:a16="http://schemas.microsoft.com/office/drawing/2014/main" id="{03427460-FB06-3505-9B63-5815339496E6}"/>
              </a:ext>
            </a:extLst>
          </p:cNvPr>
          <p:cNvSpPr txBox="1"/>
          <p:nvPr/>
        </p:nvSpPr>
        <p:spPr>
          <a:xfrm>
            <a:off x="233902" y="4431717"/>
            <a:ext cx="11850511" cy="2308324"/>
          </a:xfrm>
          <a:prstGeom prst="rect">
            <a:avLst/>
          </a:prstGeom>
          <a:noFill/>
        </p:spPr>
        <p:txBody>
          <a:bodyPr wrap="square" rtlCol="0">
            <a:spAutoFit/>
          </a:bodyPr>
          <a:lstStyle/>
          <a:p>
            <a:r>
              <a:rPr lang="en-GB" sz="1600" dirty="0"/>
              <a:t>Titus 2:13-14  looking for the blessed hope and the appearing of the glory of our great God and Savior, Christ Jesus, who gave Himself for us to redeem us from every lawless deed, and </a:t>
            </a:r>
            <a:r>
              <a:rPr lang="en-GB" sz="1600" b="1" dirty="0"/>
              <a:t>to purify for Himself a people for His own possession, zealous for good deeds.</a:t>
            </a:r>
          </a:p>
          <a:p>
            <a:r>
              <a:rPr lang="en-GB" sz="1600" dirty="0"/>
              <a:t>1 Peter 2:24  and He Himself bore our sins in His body on the cross, </a:t>
            </a:r>
            <a:r>
              <a:rPr lang="en-GB" sz="1600" b="1" dirty="0"/>
              <a:t>so that we might die to sin and live to righteousness</a:t>
            </a:r>
            <a:r>
              <a:rPr lang="en-GB" sz="1600" dirty="0"/>
              <a:t>; for by His wounds you were healed.</a:t>
            </a:r>
          </a:p>
          <a:p>
            <a:r>
              <a:rPr lang="en-GB" sz="1600" dirty="0"/>
              <a:t>Romans 5:18-21  So then as through one transgression there resulted condemnation to all men, even so through one act of righteousness there resulted justification of life to all men. For as through the one man's disobedience the many were made sinners, even so through </a:t>
            </a:r>
            <a:r>
              <a:rPr lang="en-GB" sz="1600" b="1" dirty="0"/>
              <a:t>the obedience of the One the many will be made righteous</a:t>
            </a:r>
            <a:r>
              <a:rPr lang="en-GB" sz="1600" dirty="0"/>
              <a:t>. The Law came in so that the transgression would increase; but where sin increased, grace abounded all the more, so that, as sin reigned in death, even so </a:t>
            </a:r>
            <a:r>
              <a:rPr lang="en-GB" sz="1600" b="1" dirty="0"/>
              <a:t>grace would reign through righteousness to eternal life through Jesus Christ our Lord</a:t>
            </a:r>
            <a:r>
              <a:rPr lang="en-GB" sz="1600" dirty="0"/>
              <a:t>.</a:t>
            </a:r>
          </a:p>
        </p:txBody>
      </p:sp>
      <p:sp>
        <p:nvSpPr>
          <p:cNvPr id="16" name="TextBox 15">
            <a:extLst>
              <a:ext uri="{FF2B5EF4-FFF2-40B4-BE49-F238E27FC236}">
                <a16:creationId xmlns:a16="http://schemas.microsoft.com/office/drawing/2014/main" id="{E4A04CF8-0D5A-A243-D9E1-EEA9517B3266}"/>
              </a:ext>
            </a:extLst>
          </p:cNvPr>
          <p:cNvSpPr txBox="1"/>
          <p:nvPr/>
        </p:nvSpPr>
        <p:spPr>
          <a:xfrm>
            <a:off x="233902" y="4414991"/>
            <a:ext cx="11724196" cy="2308324"/>
          </a:xfrm>
          <a:prstGeom prst="rect">
            <a:avLst/>
          </a:prstGeom>
          <a:noFill/>
        </p:spPr>
        <p:txBody>
          <a:bodyPr wrap="square" rtlCol="0">
            <a:spAutoFit/>
          </a:bodyPr>
          <a:lstStyle/>
          <a:p>
            <a:r>
              <a:rPr lang="en-GB" dirty="0"/>
              <a:t>Resurrection: Jesus rises on Sunday, </a:t>
            </a:r>
            <a:r>
              <a:rPr lang="en-GB" b="1" dirty="0"/>
              <a:t>day after Sabbath on the Feast of First Fruits</a:t>
            </a:r>
            <a:r>
              <a:rPr lang="en-GB" dirty="0"/>
              <a:t>; tomb found empty. This is during the </a:t>
            </a:r>
            <a:r>
              <a:rPr lang="en-GB" b="1" dirty="0"/>
              <a:t>Feast of Unleavened Bread</a:t>
            </a:r>
            <a:r>
              <a:rPr lang="en-GB" dirty="0"/>
              <a:t>. (Matthew 28:1-6, Mark 16:1-2, Luke 24:1, John 20:1)</a:t>
            </a:r>
          </a:p>
          <a:p>
            <a:r>
              <a:rPr lang="en-GB" dirty="0"/>
              <a:t>Appearances: Appears to Mary Magdalene, women, disciples on Emmaus road, and in Jerusalem (John 20; Luke 24).</a:t>
            </a:r>
          </a:p>
          <a:p>
            <a:r>
              <a:rPr lang="en-GB" dirty="0"/>
              <a:t>Thomas Convinced: Shows wounds to doubting Thomas a week later (John 20:26-29).</a:t>
            </a:r>
          </a:p>
          <a:p>
            <a:r>
              <a:rPr lang="en-GB" dirty="0"/>
              <a:t>Galilee Meetings: Appears by Sea of Galilee and to 500+ (John 21; 1 Corinthians 15:6).</a:t>
            </a:r>
          </a:p>
          <a:p>
            <a:r>
              <a:rPr lang="en-GB" dirty="0"/>
              <a:t>Great Commission: Commands disciples to spread the gospel (Matthew 28:16-20).</a:t>
            </a:r>
          </a:p>
          <a:p>
            <a:r>
              <a:rPr lang="en-GB" dirty="0"/>
              <a:t>Ascension: After 40 days, ascends from Mount of Olives (Acts 1:9-11).</a:t>
            </a:r>
          </a:p>
          <a:p>
            <a:endParaRPr lang="en-GB" dirty="0"/>
          </a:p>
        </p:txBody>
      </p:sp>
    </p:spTree>
    <p:extLst>
      <p:ext uri="{BB962C8B-B14F-4D97-AF65-F5344CB8AC3E}">
        <p14:creationId xmlns:p14="http://schemas.microsoft.com/office/powerpoint/2010/main" val="125773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graphicEl>
                                              <a:dgm id="{6BA46904-CB7C-4538-BD49-D3891EF19552}"/>
                                            </p:graphicEl>
                                          </p:spTgt>
                                        </p:tgtEl>
                                        <p:attrNameLst>
                                          <p:attrName>style.visibility</p:attrName>
                                        </p:attrNameLst>
                                      </p:cBhvr>
                                      <p:to>
                                        <p:strVal val="visible"/>
                                      </p:to>
                                    </p:set>
                                    <p:anim calcmode="lin" valueType="num">
                                      <p:cBhvr additive="base">
                                        <p:cTn id="7" dur="500" fill="hold"/>
                                        <p:tgtEl>
                                          <p:spTgt spid="7">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6BA46904-CB7C-4538-BD49-D3891EF19552}"/>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graphicEl>
                                              <a:dgm id="{049FDBD0-77FE-49D1-A275-A272C8C5E426}"/>
                                            </p:graphicEl>
                                          </p:spTgt>
                                        </p:tgtEl>
                                        <p:attrNameLst>
                                          <p:attrName>style.visibility</p:attrName>
                                        </p:attrNameLst>
                                      </p:cBhvr>
                                      <p:to>
                                        <p:strVal val="visible"/>
                                      </p:to>
                                    </p:set>
                                    <p:anim calcmode="lin" valueType="num">
                                      <p:cBhvr additive="base">
                                        <p:cTn id="11" dur="500" fill="hold"/>
                                        <p:tgtEl>
                                          <p:spTgt spid="7">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graphicEl>
                                              <a:dgm id="{049FDBD0-77FE-49D1-A275-A272C8C5E426}"/>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graphicEl>
                                              <a:dgm id="{E088D226-49D7-4C30-90DC-CA1755D98829}"/>
                                            </p:graphicEl>
                                          </p:spTgt>
                                        </p:tgtEl>
                                        <p:attrNameLst>
                                          <p:attrName>style.visibility</p:attrName>
                                        </p:attrNameLst>
                                      </p:cBhvr>
                                      <p:to>
                                        <p:strVal val="visible"/>
                                      </p:to>
                                    </p:set>
                                    <p:anim calcmode="lin" valueType="num">
                                      <p:cBhvr additive="base">
                                        <p:cTn id="15" dur="500" fill="hold"/>
                                        <p:tgtEl>
                                          <p:spTgt spid="7">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graphicEl>
                                              <a:dgm id="{E088D226-49D7-4C30-90DC-CA1755D98829}"/>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graphicEl>
                                              <a:dgm id="{080474C8-0FEA-4FD1-97F1-0978CFB4A37F}"/>
                                            </p:graphicEl>
                                          </p:spTgt>
                                        </p:tgtEl>
                                        <p:attrNameLst>
                                          <p:attrName>style.visibility</p:attrName>
                                        </p:attrNameLst>
                                      </p:cBhvr>
                                      <p:to>
                                        <p:strVal val="visible"/>
                                      </p:to>
                                    </p:set>
                                    <p:anim calcmode="lin" valueType="num">
                                      <p:cBhvr additive="base">
                                        <p:cTn id="19" dur="500" fill="hold"/>
                                        <p:tgtEl>
                                          <p:spTgt spid="7">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graphicEl>
                                              <a:dgm id="{080474C8-0FEA-4FD1-97F1-0978CFB4A37F}"/>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graphicEl>
                                              <a:dgm id="{4797FB61-2602-4A58-81E6-6F133DB1E419}"/>
                                            </p:graphicEl>
                                          </p:spTgt>
                                        </p:tgtEl>
                                        <p:attrNameLst>
                                          <p:attrName>style.visibility</p:attrName>
                                        </p:attrNameLst>
                                      </p:cBhvr>
                                      <p:to>
                                        <p:strVal val="visible"/>
                                      </p:to>
                                    </p:set>
                                    <p:anim calcmode="lin" valueType="num">
                                      <p:cBhvr additive="base">
                                        <p:cTn id="23" dur="500" fill="hold"/>
                                        <p:tgtEl>
                                          <p:spTgt spid="7">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graphicEl>
                                              <a:dgm id="{4797FB61-2602-4A58-81E6-6F133DB1E419}"/>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graphicEl>
                                              <a:dgm id="{539615E2-3277-4D8E-8484-FF5088C8BF01}"/>
                                            </p:graphicEl>
                                          </p:spTgt>
                                        </p:tgtEl>
                                        <p:attrNameLst>
                                          <p:attrName>style.visibility</p:attrName>
                                        </p:attrNameLst>
                                      </p:cBhvr>
                                      <p:to>
                                        <p:strVal val="visible"/>
                                      </p:to>
                                    </p:set>
                                    <p:anim calcmode="lin" valueType="num">
                                      <p:cBhvr additive="base">
                                        <p:cTn id="27" dur="500" fill="hold"/>
                                        <p:tgtEl>
                                          <p:spTgt spid="7">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graphicEl>
                                              <a:dgm id="{539615E2-3277-4D8E-8484-FF5088C8BF01}"/>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
                                            <p:graphicEl>
                                              <a:dgm id="{89759DE5-9F8A-470E-A6D8-F13BB4DEE93D}"/>
                                            </p:graphicEl>
                                          </p:spTgt>
                                        </p:tgtEl>
                                        <p:attrNameLst>
                                          <p:attrName>style.visibility</p:attrName>
                                        </p:attrNameLst>
                                      </p:cBhvr>
                                      <p:to>
                                        <p:strVal val="visible"/>
                                      </p:to>
                                    </p:set>
                                    <p:anim calcmode="lin" valueType="num">
                                      <p:cBhvr additive="base">
                                        <p:cTn id="31" dur="500" fill="hold"/>
                                        <p:tgtEl>
                                          <p:spTgt spid="7">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graphicEl>
                                              <a:dgm id="{89759DE5-9F8A-470E-A6D8-F13BB4DEE93D}"/>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graphicEl>
                                              <a:dgm id="{07CCF286-8B46-4A20-ACAC-84BA2D6EFBBC}"/>
                                            </p:graphicEl>
                                          </p:spTgt>
                                        </p:tgtEl>
                                        <p:attrNameLst>
                                          <p:attrName>style.visibility</p:attrName>
                                        </p:attrNameLst>
                                      </p:cBhvr>
                                      <p:to>
                                        <p:strVal val="visible"/>
                                      </p:to>
                                    </p:set>
                                    <p:anim calcmode="lin" valueType="num">
                                      <p:cBhvr additive="base">
                                        <p:cTn id="35" dur="500" fill="hold"/>
                                        <p:tgtEl>
                                          <p:spTgt spid="7">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
                                            <p:graphicEl>
                                              <a:dgm id="{07CCF286-8B46-4A20-ACAC-84BA2D6EFBBC}"/>
                                            </p:graphic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
                                            <p:graphicEl>
                                              <a:dgm id="{9D82041D-873A-4600-A9C7-C0A0ADFB138B}"/>
                                            </p:graphicEl>
                                          </p:spTgt>
                                        </p:tgtEl>
                                        <p:attrNameLst>
                                          <p:attrName>style.visibility</p:attrName>
                                        </p:attrNameLst>
                                      </p:cBhvr>
                                      <p:to>
                                        <p:strVal val="visible"/>
                                      </p:to>
                                    </p:set>
                                    <p:anim calcmode="lin" valueType="num">
                                      <p:cBhvr additive="base">
                                        <p:cTn id="39" dur="500" fill="hold"/>
                                        <p:tgtEl>
                                          <p:spTgt spid="7">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
                                            <p:graphicEl>
                                              <a:dgm id="{9D82041D-873A-4600-A9C7-C0A0ADFB138B}"/>
                                            </p:graphic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
                                            <p:graphicEl>
                                              <a:dgm id="{F6E3012F-9BD6-4082-82D8-4AFE0240B443}"/>
                                            </p:graphicEl>
                                          </p:spTgt>
                                        </p:tgtEl>
                                        <p:attrNameLst>
                                          <p:attrName>style.visibility</p:attrName>
                                        </p:attrNameLst>
                                      </p:cBhvr>
                                      <p:to>
                                        <p:strVal val="visible"/>
                                      </p:to>
                                    </p:set>
                                    <p:anim calcmode="lin" valueType="num">
                                      <p:cBhvr additive="base">
                                        <p:cTn id="43" dur="500" fill="hold"/>
                                        <p:tgtEl>
                                          <p:spTgt spid="7">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graphicEl>
                                              <a:dgm id="{F6E3012F-9BD6-4082-82D8-4AFE0240B443}"/>
                                            </p:graphic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
                                            <p:graphicEl>
                                              <a:dgm id="{88489ECF-FC66-4C9E-AE9D-6C22832F5BE0}"/>
                                            </p:graphicEl>
                                          </p:spTgt>
                                        </p:tgtEl>
                                        <p:attrNameLst>
                                          <p:attrName>style.visibility</p:attrName>
                                        </p:attrNameLst>
                                      </p:cBhvr>
                                      <p:to>
                                        <p:strVal val="visible"/>
                                      </p:to>
                                    </p:set>
                                    <p:anim calcmode="lin" valueType="num">
                                      <p:cBhvr additive="base">
                                        <p:cTn id="47" dur="500" fill="hold"/>
                                        <p:tgtEl>
                                          <p:spTgt spid="7">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graphicEl>
                                              <a:dgm id="{88489ECF-FC66-4C9E-AE9D-6C22832F5BE0}"/>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7">
                                            <p:graphicEl>
                                              <a:dgm id="{B837CD79-A6ED-4CBB-B8E5-A40E2F25C7A5}"/>
                                            </p:graphicEl>
                                          </p:spTgt>
                                        </p:tgtEl>
                                        <p:attrNameLst>
                                          <p:attrName>style.visibility</p:attrName>
                                        </p:attrNameLst>
                                      </p:cBhvr>
                                      <p:to>
                                        <p:strVal val="visible"/>
                                      </p:to>
                                    </p:set>
                                    <p:anim calcmode="lin" valueType="num">
                                      <p:cBhvr additive="base">
                                        <p:cTn id="51" dur="500" fill="hold"/>
                                        <p:tgtEl>
                                          <p:spTgt spid="7">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
                                            <p:graphicEl>
                                              <a:dgm id="{B837CD79-A6ED-4CBB-B8E5-A40E2F25C7A5}"/>
                                            </p:graphic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
                                            <p:graphicEl>
                                              <a:dgm id="{FE71AD8A-D0FB-4899-A73C-1341943B3C24}"/>
                                            </p:graphicEl>
                                          </p:spTgt>
                                        </p:tgtEl>
                                        <p:attrNameLst>
                                          <p:attrName>style.visibility</p:attrName>
                                        </p:attrNameLst>
                                      </p:cBhvr>
                                      <p:to>
                                        <p:strVal val="visible"/>
                                      </p:to>
                                    </p:set>
                                    <p:anim calcmode="lin" valueType="num">
                                      <p:cBhvr additive="base">
                                        <p:cTn id="55" dur="500" fill="hold"/>
                                        <p:tgtEl>
                                          <p:spTgt spid="7">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graphicEl>
                                              <a:dgm id="{FE71AD8A-D0FB-4899-A73C-1341943B3C24}"/>
                                            </p:graphic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7">
                                            <p:graphicEl>
                                              <a:dgm id="{561BD3A5-BBDC-4502-BC45-D03CD0B9A155}"/>
                                            </p:graphicEl>
                                          </p:spTgt>
                                        </p:tgtEl>
                                        <p:attrNameLst>
                                          <p:attrName>style.visibility</p:attrName>
                                        </p:attrNameLst>
                                      </p:cBhvr>
                                      <p:to>
                                        <p:strVal val="visible"/>
                                      </p:to>
                                    </p:set>
                                    <p:anim calcmode="lin" valueType="num">
                                      <p:cBhvr additive="base">
                                        <p:cTn id="59" dur="500" fill="hold"/>
                                        <p:tgtEl>
                                          <p:spTgt spid="7">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
                                            <p:graphicEl>
                                              <a:dgm id="{561BD3A5-BBDC-4502-BC45-D03CD0B9A155}"/>
                                            </p:graphic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7">
                                            <p:graphicEl>
                                              <a:dgm id="{9B9E3039-3F09-497A-BFE8-CFBF0E0BD0C3}"/>
                                            </p:graphicEl>
                                          </p:spTgt>
                                        </p:tgtEl>
                                        <p:attrNameLst>
                                          <p:attrName>style.visibility</p:attrName>
                                        </p:attrNameLst>
                                      </p:cBhvr>
                                      <p:to>
                                        <p:strVal val="visible"/>
                                      </p:to>
                                    </p:set>
                                    <p:anim calcmode="lin" valueType="num">
                                      <p:cBhvr additive="base">
                                        <p:cTn id="63" dur="500" fill="hold"/>
                                        <p:tgtEl>
                                          <p:spTgt spid="7">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7">
                                            <p:graphicEl>
                                              <a:dgm id="{45A02F84-C6CB-43F5-AEE4-3EA66C2BD25F}"/>
                                            </p:graphicEl>
                                          </p:spTgt>
                                        </p:tgtEl>
                                        <p:attrNameLst>
                                          <p:attrName>style.visibility</p:attrName>
                                        </p:attrNameLst>
                                      </p:cBhvr>
                                      <p:to>
                                        <p:strVal val="visible"/>
                                      </p:to>
                                    </p:set>
                                    <p:anim calcmode="lin" valueType="num">
                                      <p:cBhvr additive="base">
                                        <p:cTn id="69" dur="500" fill="hold"/>
                                        <p:tgtEl>
                                          <p:spTgt spid="7">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
                                            <p:graphicEl>
                                              <a:dgm id="{45A02F84-C6CB-43F5-AEE4-3EA66C2BD25F}"/>
                                            </p:graphic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7">
                                            <p:graphicEl>
                                              <a:dgm id="{FEBD3C2A-A340-470A-A475-AE614EA07678}"/>
                                            </p:graphicEl>
                                          </p:spTgt>
                                        </p:tgtEl>
                                        <p:attrNameLst>
                                          <p:attrName>style.visibility</p:attrName>
                                        </p:attrNameLst>
                                      </p:cBhvr>
                                      <p:to>
                                        <p:strVal val="visible"/>
                                      </p:to>
                                    </p:set>
                                    <p:anim calcmode="lin" valueType="num">
                                      <p:cBhvr additive="base">
                                        <p:cTn id="73" dur="500" fill="hold"/>
                                        <p:tgtEl>
                                          <p:spTgt spid="7">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
                                            <p:graphicEl>
                                              <a:dgm id="{FEBD3C2A-A340-470A-A475-AE614EA07678}"/>
                                            </p:graphic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7">
                                            <p:graphicEl>
                                              <a:dgm id="{80CDBBF8-C6B4-4166-87C1-DC9120CC7586}"/>
                                            </p:graphicEl>
                                          </p:spTgt>
                                        </p:tgtEl>
                                        <p:attrNameLst>
                                          <p:attrName>style.visibility</p:attrName>
                                        </p:attrNameLst>
                                      </p:cBhvr>
                                      <p:to>
                                        <p:strVal val="visible"/>
                                      </p:to>
                                    </p:set>
                                    <p:anim calcmode="lin" valueType="num">
                                      <p:cBhvr additive="base">
                                        <p:cTn id="77" dur="500" fill="hold"/>
                                        <p:tgtEl>
                                          <p:spTgt spid="7">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7">
                                            <p:graphicEl>
                                              <a:dgm id="{80CDBBF8-C6B4-4166-87C1-DC9120CC7586}"/>
                                            </p:graphic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7">
                                            <p:graphicEl>
                                              <a:dgm id="{481176DA-885A-4BEE-AC35-A7ACB387C136}"/>
                                            </p:graphicEl>
                                          </p:spTgt>
                                        </p:tgtEl>
                                        <p:attrNameLst>
                                          <p:attrName>style.visibility</p:attrName>
                                        </p:attrNameLst>
                                      </p:cBhvr>
                                      <p:to>
                                        <p:strVal val="visible"/>
                                      </p:to>
                                    </p:set>
                                    <p:anim calcmode="lin" valueType="num">
                                      <p:cBhvr additive="base">
                                        <p:cTn id="81" dur="500" fill="hold"/>
                                        <p:tgtEl>
                                          <p:spTgt spid="7">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7">
                                            <p:graphicEl>
                                              <a:dgm id="{481176DA-885A-4BEE-AC35-A7ACB387C136}"/>
                                            </p:graphicEl>
                                          </p:spTgt>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7">
                                            <p:graphicEl>
                                              <a:dgm id="{7A08F6BE-3C40-44C0-833E-AC9FDCB52097}"/>
                                            </p:graphicEl>
                                          </p:spTgt>
                                        </p:tgtEl>
                                        <p:attrNameLst>
                                          <p:attrName>style.visibility</p:attrName>
                                        </p:attrNameLst>
                                      </p:cBhvr>
                                      <p:to>
                                        <p:strVal val="visible"/>
                                      </p:to>
                                    </p:set>
                                    <p:anim calcmode="lin" valueType="num">
                                      <p:cBhvr additive="base">
                                        <p:cTn id="85" dur="500" fill="hold"/>
                                        <p:tgtEl>
                                          <p:spTgt spid="7">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7">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1+#ppt_w/2"/>
                                          </p:val>
                                        </p:tav>
                                        <p:tav tm="100000">
                                          <p:val>
                                            <p:strVal val="#ppt_x"/>
                                          </p:val>
                                        </p:tav>
                                      </p:tavLst>
                                    </p:anim>
                                    <p:anim calcmode="lin" valueType="num">
                                      <p:cBhvr additive="base">
                                        <p:cTn id="9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1+#ppt_w/2"/>
                                          </p:val>
                                        </p:tav>
                                        <p:tav tm="100000">
                                          <p:val>
                                            <p:strVal val="#ppt_x"/>
                                          </p:val>
                                        </p:tav>
                                      </p:tavLst>
                                    </p:anim>
                                    <p:anim calcmode="lin" valueType="num">
                                      <p:cBhvr additive="base">
                                        <p:cTn id="9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1+#ppt_w/2"/>
                                          </p:val>
                                        </p:tav>
                                        <p:tav tm="100000">
                                          <p:val>
                                            <p:strVal val="#ppt_x"/>
                                          </p:val>
                                        </p:tav>
                                      </p:tavLst>
                                    </p:anim>
                                    <p:anim calcmode="lin" valueType="num">
                                      <p:cBhvr additive="base">
                                        <p:cTn id="10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500" fill="hold"/>
                                        <p:tgtEl>
                                          <p:spTgt spid="5"/>
                                        </p:tgtEl>
                                        <p:attrNameLst>
                                          <p:attrName>ppt_x</p:attrName>
                                        </p:attrNameLst>
                                      </p:cBhvr>
                                      <p:tavLst>
                                        <p:tav tm="0">
                                          <p:val>
                                            <p:strVal val="1+#ppt_w/2"/>
                                          </p:val>
                                        </p:tav>
                                        <p:tav tm="100000">
                                          <p:val>
                                            <p:strVal val="#ppt_x"/>
                                          </p:val>
                                        </p:tav>
                                      </p:tavLst>
                                    </p:anim>
                                    <p:anim calcmode="lin" valueType="num">
                                      <p:cBhvr additive="base">
                                        <p:cTn id="1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3">
                                            <p:graphicEl>
                                              <a:dgm id="{6BA46904-CB7C-4538-BD49-D3891EF19552}"/>
                                            </p:graphicEl>
                                          </p:spTgt>
                                        </p:tgtEl>
                                        <p:attrNameLst>
                                          <p:attrName>style.visibility</p:attrName>
                                        </p:attrNameLst>
                                      </p:cBhvr>
                                      <p:to>
                                        <p:strVal val="visible"/>
                                      </p:to>
                                    </p:set>
                                    <p:anim calcmode="lin" valueType="num">
                                      <p:cBhvr additive="base">
                                        <p:cTn id="115" dur="500" fill="hold"/>
                                        <p:tgtEl>
                                          <p:spTgt spid="3">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3">
                                            <p:graphicEl>
                                              <a:dgm id="{6BA46904-CB7C-4538-BD49-D3891EF19552}"/>
                                            </p:graphicEl>
                                          </p:spTgt>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3">
                                            <p:graphicEl>
                                              <a:dgm id="{049FDBD0-77FE-49D1-A275-A272C8C5E426}"/>
                                            </p:graphicEl>
                                          </p:spTgt>
                                        </p:tgtEl>
                                        <p:attrNameLst>
                                          <p:attrName>style.visibility</p:attrName>
                                        </p:attrNameLst>
                                      </p:cBhvr>
                                      <p:to>
                                        <p:strVal val="visible"/>
                                      </p:to>
                                    </p:set>
                                    <p:anim calcmode="lin" valueType="num">
                                      <p:cBhvr additive="base">
                                        <p:cTn id="119" dur="500" fill="hold"/>
                                        <p:tgtEl>
                                          <p:spTgt spid="3">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20" dur="500" fill="hold"/>
                                        <p:tgtEl>
                                          <p:spTgt spid="3">
                                            <p:graphicEl>
                                              <a:dgm id="{049FDBD0-77FE-49D1-A275-A272C8C5E426}"/>
                                            </p:graphicEl>
                                          </p:spTgt>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3">
                                            <p:graphicEl>
                                              <a:dgm id="{E088D226-49D7-4C30-90DC-CA1755D98829}"/>
                                            </p:graphicEl>
                                          </p:spTgt>
                                        </p:tgtEl>
                                        <p:attrNameLst>
                                          <p:attrName>style.visibility</p:attrName>
                                        </p:attrNameLst>
                                      </p:cBhvr>
                                      <p:to>
                                        <p:strVal val="visible"/>
                                      </p:to>
                                    </p:set>
                                    <p:anim calcmode="lin" valueType="num">
                                      <p:cBhvr additive="base">
                                        <p:cTn id="123" dur="500" fill="hold"/>
                                        <p:tgtEl>
                                          <p:spTgt spid="3">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3">
                                            <p:graphicEl>
                                              <a:dgm id="{E088D226-49D7-4C30-90DC-CA1755D98829}"/>
                                            </p:graphicEl>
                                          </p:spTgt>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3">
                                            <p:graphicEl>
                                              <a:dgm id="{080474C8-0FEA-4FD1-97F1-0978CFB4A37F}"/>
                                            </p:graphicEl>
                                          </p:spTgt>
                                        </p:tgtEl>
                                        <p:attrNameLst>
                                          <p:attrName>style.visibility</p:attrName>
                                        </p:attrNameLst>
                                      </p:cBhvr>
                                      <p:to>
                                        <p:strVal val="visible"/>
                                      </p:to>
                                    </p:set>
                                    <p:anim calcmode="lin" valueType="num">
                                      <p:cBhvr additive="base">
                                        <p:cTn id="127" dur="500" fill="hold"/>
                                        <p:tgtEl>
                                          <p:spTgt spid="3">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
                                            <p:graphicEl>
                                              <a:dgm id="{080474C8-0FEA-4FD1-97F1-0978CFB4A37F}"/>
                                            </p:graphicEl>
                                          </p:spTgt>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3">
                                            <p:graphicEl>
                                              <a:dgm id="{4797FB61-2602-4A58-81E6-6F133DB1E419}"/>
                                            </p:graphicEl>
                                          </p:spTgt>
                                        </p:tgtEl>
                                        <p:attrNameLst>
                                          <p:attrName>style.visibility</p:attrName>
                                        </p:attrNameLst>
                                      </p:cBhvr>
                                      <p:to>
                                        <p:strVal val="visible"/>
                                      </p:to>
                                    </p:set>
                                    <p:anim calcmode="lin" valueType="num">
                                      <p:cBhvr additive="base">
                                        <p:cTn id="131" dur="500" fill="hold"/>
                                        <p:tgtEl>
                                          <p:spTgt spid="3">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132" dur="500" fill="hold"/>
                                        <p:tgtEl>
                                          <p:spTgt spid="3">
                                            <p:graphicEl>
                                              <a:dgm id="{4797FB61-2602-4A58-81E6-6F133DB1E419}"/>
                                            </p:graphicEl>
                                          </p:spTgt>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3">
                                            <p:graphicEl>
                                              <a:dgm id="{539615E2-3277-4D8E-8484-FF5088C8BF01}"/>
                                            </p:graphicEl>
                                          </p:spTgt>
                                        </p:tgtEl>
                                        <p:attrNameLst>
                                          <p:attrName>style.visibility</p:attrName>
                                        </p:attrNameLst>
                                      </p:cBhvr>
                                      <p:to>
                                        <p:strVal val="visible"/>
                                      </p:to>
                                    </p:set>
                                    <p:anim calcmode="lin" valueType="num">
                                      <p:cBhvr additive="base">
                                        <p:cTn id="135" dur="500" fill="hold"/>
                                        <p:tgtEl>
                                          <p:spTgt spid="3">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136" dur="500" fill="hold"/>
                                        <p:tgtEl>
                                          <p:spTgt spid="3">
                                            <p:graphicEl>
                                              <a:dgm id="{539615E2-3277-4D8E-8484-FF5088C8BF01}"/>
                                            </p:graphicEl>
                                          </p:spTgt>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3">
                                            <p:graphicEl>
                                              <a:dgm id="{89759DE5-9F8A-470E-A6D8-F13BB4DEE93D}"/>
                                            </p:graphicEl>
                                          </p:spTgt>
                                        </p:tgtEl>
                                        <p:attrNameLst>
                                          <p:attrName>style.visibility</p:attrName>
                                        </p:attrNameLst>
                                      </p:cBhvr>
                                      <p:to>
                                        <p:strVal val="visible"/>
                                      </p:to>
                                    </p:set>
                                    <p:anim calcmode="lin" valueType="num">
                                      <p:cBhvr additive="base">
                                        <p:cTn id="139" dur="500" fill="hold"/>
                                        <p:tgtEl>
                                          <p:spTgt spid="3">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140" dur="500" fill="hold"/>
                                        <p:tgtEl>
                                          <p:spTgt spid="3">
                                            <p:graphicEl>
                                              <a:dgm id="{89759DE5-9F8A-470E-A6D8-F13BB4DEE93D}"/>
                                            </p:graphicEl>
                                          </p:spTgt>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3">
                                            <p:graphicEl>
                                              <a:dgm id="{07CCF286-8B46-4A20-ACAC-84BA2D6EFBBC}"/>
                                            </p:graphicEl>
                                          </p:spTgt>
                                        </p:tgtEl>
                                        <p:attrNameLst>
                                          <p:attrName>style.visibility</p:attrName>
                                        </p:attrNameLst>
                                      </p:cBhvr>
                                      <p:to>
                                        <p:strVal val="visible"/>
                                      </p:to>
                                    </p:set>
                                    <p:anim calcmode="lin" valueType="num">
                                      <p:cBhvr additive="base">
                                        <p:cTn id="143" dur="500" fill="hold"/>
                                        <p:tgtEl>
                                          <p:spTgt spid="3">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
                                            <p:graphicEl>
                                              <a:dgm id="{07CCF286-8B46-4A20-ACAC-84BA2D6EFBBC}"/>
                                            </p:graphicEl>
                                          </p:spTgt>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3">
                                            <p:graphicEl>
                                              <a:dgm id="{9D82041D-873A-4600-A9C7-C0A0ADFB138B}"/>
                                            </p:graphicEl>
                                          </p:spTgt>
                                        </p:tgtEl>
                                        <p:attrNameLst>
                                          <p:attrName>style.visibility</p:attrName>
                                        </p:attrNameLst>
                                      </p:cBhvr>
                                      <p:to>
                                        <p:strVal val="visible"/>
                                      </p:to>
                                    </p:set>
                                    <p:anim calcmode="lin" valueType="num">
                                      <p:cBhvr additive="base">
                                        <p:cTn id="147" dur="500" fill="hold"/>
                                        <p:tgtEl>
                                          <p:spTgt spid="3">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148" dur="500" fill="hold"/>
                                        <p:tgtEl>
                                          <p:spTgt spid="3">
                                            <p:graphicEl>
                                              <a:dgm id="{9D82041D-873A-4600-A9C7-C0A0ADFB138B}"/>
                                            </p:graphicEl>
                                          </p:spTgt>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3">
                                            <p:graphicEl>
                                              <a:dgm id="{F6E3012F-9BD6-4082-82D8-4AFE0240B443}"/>
                                            </p:graphicEl>
                                          </p:spTgt>
                                        </p:tgtEl>
                                        <p:attrNameLst>
                                          <p:attrName>style.visibility</p:attrName>
                                        </p:attrNameLst>
                                      </p:cBhvr>
                                      <p:to>
                                        <p:strVal val="visible"/>
                                      </p:to>
                                    </p:set>
                                    <p:anim calcmode="lin" valueType="num">
                                      <p:cBhvr additive="base">
                                        <p:cTn id="151" dur="500" fill="hold"/>
                                        <p:tgtEl>
                                          <p:spTgt spid="3">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152" dur="500" fill="hold"/>
                                        <p:tgtEl>
                                          <p:spTgt spid="3">
                                            <p:graphicEl>
                                              <a:dgm id="{F6E3012F-9BD6-4082-82D8-4AFE0240B443}"/>
                                            </p:graphicEl>
                                          </p:spTgt>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3">
                                            <p:graphicEl>
                                              <a:dgm id="{88489ECF-FC66-4C9E-AE9D-6C22832F5BE0}"/>
                                            </p:graphicEl>
                                          </p:spTgt>
                                        </p:tgtEl>
                                        <p:attrNameLst>
                                          <p:attrName>style.visibility</p:attrName>
                                        </p:attrNameLst>
                                      </p:cBhvr>
                                      <p:to>
                                        <p:strVal val="visible"/>
                                      </p:to>
                                    </p:set>
                                    <p:anim calcmode="lin" valueType="num">
                                      <p:cBhvr additive="base">
                                        <p:cTn id="155" dur="500" fill="hold"/>
                                        <p:tgtEl>
                                          <p:spTgt spid="3">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156" dur="500" fill="hold"/>
                                        <p:tgtEl>
                                          <p:spTgt spid="3">
                                            <p:graphicEl>
                                              <a:dgm id="{88489ECF-FC66-4C9E-AE9D-6C22832F5BE0}"/>
                                            </p:graphicEl>
                                          </p:spTgt>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3">
                                            <p:graphicEl>
                                              <a:dgm id="{B837CD79-A6ED-4CBB-B8E5-A40E2F25C7A5}"/>
                                            </p:graphicEl>
                                          </p:spTgt>
                                        </p:tgtEl>
                                        <p:attrNameLst>
                                          <p:attrName>style.visibility</p:attrName>
                                        </p:attrNameLst>
                                      </p:cBhvr>
                                      <p:to>
                                        <p:strVal val="visible"/>
                                      </p:to>
                                    </p:set>
                                    <p:anim calcmode="lin" valueType="num">
                                      <p:cBhvr additive="base">
                                        <p:cTn id="159" dur="500" fill="hold"/>
                                        <p:tgtEl>
                                          <p:spTgt spid="3">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160" dur="500" fill="hold"/>
                                        <p:tgtEl>
                                          <p:spTgt spid="3">
                                            <p:graphicEl>
                                              <a:dgm id="{B837CD79-A6ED-4CBB-B8E5-A40E2F25C7A5}"/>
                                            </p:graphicEl>
                                          </p:spTgt>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3">
                                            <p:graphicEl>
                                              <a:dgm id="{FE71AD8A-D0FB-4899-A73C-1341943B3C24}"/>
                                            </p:graphicEl>
                                          </p:spTgt>
                                        </p:tgtEl>
                                        <p:attrNameLst>
                                          <p:attrName>style.visibility</p:attrName>
                                        </p:attrNameLst>
                                      </p:cBhvr>
                                      <p:to>
                                        <p:strVal val="visible"/>
                                      </p:to>
                                    </p:set>
                                    <p:anim calcmode="lin" valueType="num">
                                      <p:cBhvr additive="base">
                                        <p:cTn id="163" dur="500" fill="hold"/>
                                        <p:tgtEl>
                                          <p:spTgt spid="3">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164" dur="500" fill="hold"/>
                                        <p:tgtEl>
                                          <p:spTgt spid="3">
                                            <p:graphicEl>
                                              <a:dgm id="{FE71AD8A-D0FB-4899-A73C-1341943B3C24}"/>
                                            </p:graphicEl>
                                          </p:spTgt>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3">
                                            <p:graphicEl>
                                              <a:dgm id="{561BD3A5-BBDC-4502-BC45-D03CD0B9A155}"/>
                                            </p:graphicEl>
                                          </p:spTgt>
                                        </p:tgtEl>
                                        <p:attrNameLst>
                                          <p:attrName>style.visibility</p:attrName>
                                        </p:attrNameLst>
                                      </p:cBhvr>
                                      <p:to>
                                        <p:strVal val="visible"/>
                                      </p:to>
                                    </p:set>
                                    <p:anim calcmode="lin" valueType="num">
                                      <p:cBhvr additive="base">
                                        <p:cTn id="167" dur="500" fill="hold"/>
                                        <p:tgtEl>
                                          <p:spTgt spid="3">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168" dur="500" fill="hold"/>
                                        <p:tgtEl>
                                          <p:spTgt spid="3">
                                            <p:graphicEl>
                                              <a:dgm id="{561BD3A5-BBDC-4502-BC45-D03CD0B9A155}"/>
                                            </p:graphicEl>
                                          </p:spTgt>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3">
                                            <p:graphicEl>
                                              <a:dgm id="{9B9E3039-3F09-497A-BFE8-CFBF0E0BD0C3}"/>
                                            </p:graphicEl>
                                          </p:spTgt>
                                        </p:tgtEl>
                                        <p:attrNameLst>
                                          <p:attrName>style.visibility</p:attrName>
                                        </p:attrNameLst>
                                      </p:cBhvr>
                                      <p:to>
                                        <p:strVal val="visible"/>
                                      </p:to>
                                    </p:set>
                                    <p:anim calcmode="lin" valueType="num">
                                      <p:cBhvr additive="base">
                                        <p:cTn id="171" dur="500" fill="hold"/>
                                        <p:tgtEl>
                                          <p:spTgt spid="3">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172" dur="500" fill="hold"/>
                                        <p:tgtEl>
                                          <p:spTgt spid="3">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2" fill="hold" grpId="0" nodeType="clickEffect">
                                  <p:stCondLst>
                                    <p:cond delay="0"/>
                                  </p:stCondLst>
                                  <p:childTnLst>
                                    <p:set>
                                      <p:cBhvr>
                                        <p:cTn id="176" dur="1" fill="hold">
                                          <p:stCondLst>
                                            <p:cond delay="0"/>
                                          </p:stCondLst>
                                        </p:cTn>
                                        <p:tgtEl>
                                          <p:spTgt spid="3">
                                            <p:graphicEl>
                                              <a:dgm id="{45A02F84-C6CB-43F5-AEE4-3EA66C2BD25F}"/>
                                            </p:graphicEl>
                                          </p:spTgt>
                                        </p:tgtEl>
                                        <p:attrNameLst>
                                          <p:attrName>style.visibility</p:attrName>
                                        </p:attrNameLst>
                                      </p:cBhvr>
                                      <p:to>
                                        <p:strVal val="visible"/>
                                      </p:to>
                                    </p:set>
                                    <p:anim calcmode="lin" valueType="num">
                                      <p:cBhvr additive="base">
                                        <p:cTn id="177" dur="500" fill="hold"/>
                                        <p:tgtEl>
                                          <p:spTgt spid="3">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178" dur="500" fill="hold"/>
                                        <p:tgtEl>
                                          <p:spTgt spid="3">
                                            <p:graphicEl>
                                              <a:dgm id="{45A02F84-C6CB-43F5-AEE4-3EA66C2BD25F}"/>
                                            </p:graphicEl>
                                          </p:spTgt>
                                        </p:tgtEl>
                                        <p:attrNameLst>
                                          <p:attrName>ppt_y</p:attrName>
                                        </p:attrNameLst>
                                      </p:cBhvr>
                                      <p:tavLst>
                                        <p:tav tm="0">
                                          <p:val>
                                            <p:strVal val="#ppt_y"/>
                                          </p:val>
                                        </p:tav>
                                        <p:tav tm="100000">
                                          <p:val>
                                            <p:strVal val="#ppt_y"/>
                                          </p:val>
                                        </p:tav>
                                      </p:tavLst>
                                    </p:anim>
                                  </p:childTnLst>
                                </p:cTn>
                              </p:par>
                              <p:par>
                                <p:cTn id="179" presetID="2" presetClass="entr" presetSubtype="2" fill="hold" grpId="0" nodeType="withEffect">
                                  <p:stCondLst>
                                    <p:cond delay="0"/>
                                  </p:stCondLst>
                                  <p:childTnLst>
                                    <p:set>
                                      <p:cBhvr>
                                        <p:cTn id="180" dur="1" fill="hold">
                                          <p:stCondLst>
                                            <p:cond delay="0"/>
                                          </p:stCondLst>
                                        </p:cTn>
                                        <p:tgtEl>
                                          <p:spTgt spid="3">
                                            <p:graphicEl>
                                              <a:dgm id="{FEBD3C2A-A340-470A-A475-AE614EA07678}"/>
                                            </p:graphicEl>
                                          </p:spTgt>
                                        </p:tgtEl>
                                        <p:attrNameLst>
                                          <p:attrName>style.visibility</p:attrName>
                                        </p:attrNameLst>
                                      </p:cBhvr>
                                      <p:to>
                                        <p:strVal val="visible"/>
                                      </p:to>
                                    </p:set>
                                    <p:anim calcmode="lin" valueType="num">
                                      <p:cBhvr additive="base">
                                        <p:cTn id="181" dur="500" fill="hold"/>
                                        <p:tgtEl>
                                          <p:spTgt spid="3">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182" dur="500" fill="hold"/>
                                        <p:tgtEl>
                                          <p:spTgt spid="3">
                                            <p:graphicEl>
                                              <a:dgm id="{FEBD3C2A-A340-470A-A475-AE614EA07678}"/>
                                            </p:graphicEl>
                                          </p:spTgt>
                                        </p:tgtEl>
                                        <p:attrNameLst>
                                          <p:attrName>ppt_y</p:attrName>
                                        </p:attrNameLst>
                                      </p:cBhvr>
                                      <p:tavLst>
                                        <p:tav tm="0">
                                          <p:val>
                                            <p:strVal val="#ppt_y"/>
                                          </p:val>
                                        </p:tav>
                                        <p:tav tm="100000">
                                          <p:val>
                                            <p:strVal val="#ppt_y"/>
                                          </p:val>
                                        </p:tav>
                                      </p:tavLst>
                                    </p:anim>
                                  </p:childTnLst>
                                </p:cTn>
                              </p:par>
                              <p:par>
                                <p:cTn id="183" presetID="2" presetClass="entr" presetSubtype="2" fill="hold" grpId="0" nodeType="withEffect">
                                  <p:stCondLst>
                                    <p:cond delay="0"/>
                                  </p:stCondLst>
                                  <p:childTnLst>
                                    <p:set>
                                      <p:cBhvr>
                                        <p:cTn id="184" dur="1" fill="hold">
                                          <p:stCondLst>
                                            <p:cond delay="0"/>
                                          </p:stCondLst>
                                        </p:cTn>
                                        <p:tgtEl>
                                          <p:spTgt spid="3">
                                            <p:graphicEl>
                                              <a:dgm id="{80CDBBF8-C6B4-4166-87C1-DC9120CC7586}"/>
                                            </p:graphicEl>
                                          </p:spTgt>
                                        </p:tgtEl>
                                        <p:attrNameLst>
                                          <p:attrName>style.visibility</p:attrName>
                                        </p:attrNameLst>
                                      </p:cBhvr>
                                      <p:to>
                                        <p:strVal val="visible"/>
                                      </p:to>
                                    </p:set>
                                    <p:anim calcmode="lin" valueType="num">
                                      <p:cBhvr additive="base">
                                        <p:cTn id="185" dur="500" fill="hold"/>
                                        <p:tgtEl>
                                          <p:spTgt spid="3">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186" dur="500" fill="hold"/>
                                        <p:tgtEl>
                                          <p:spTgt spid="3">
                                            <p:graphicEl>
                                              <a:dgm id="{80CDBBF8-C6B4-4166-87C1-DC9120CC7586}"/>
                                            </p:graphicEl>
                                          </p:spTgt>
                                        </p:tgtEl>
                                        <p:attrNameLst>
                                          <p:attrName>ppt_y</p:attrName>
                                        </p:attrNameLst>
                                      </p:cBhvr>
                                      <p:tavLst>
                                        <p:tav tm="0">
                                          <p:val>
                                            <p:strVal val="#ppt_y"/>
                                          </p:val>
                                        </p:tav>
                                        <p:tav tm="100000">
                                          <p:val>
                                            <p:strVal val="#ppt_y"/>
                                          </p:val>
                                        </p:tav>
                                      </p:tavLst>
                                    </p:anim>
                                  </p:childTnLst>
                                </p:cTn>
                              </p:par>
                              <p:par>
                                <p:cTn id="187" presetID="2" presetClass="entr" presetSubtype="2" fill="hold" grpId="0" nodeType="withEffect">
                                  <p:stCondLst>
                                    <p:cond delay="0"/>
                                  </p:stCondLst>
                                  <p:childTnLst>
                                    <p:set>
                                      <p:cBhvr>
                                        <p:cTn id="188" dur="1" fill="hold">
                                          <p:stCondLst>
                                            <p:cond delay="0"/>
                                          </p:stCondLst>
                                        </p:cTn>
                                        <p:tgtEl>
                                          <p:spTgt spid="3">
                                            <p:graphicEl>
                                              <a:dgm id="{481176DA-885A-4BEE-AC35-A7ACB387C136}"/>
                                            </p:graphicEl>
                                          </p:spTgt>
                                        </p:tgtEl>
                                        <p:attrNameLst>
                                          <p:attrName>style.visibility</p:attrName>
                                        </p:attrNameLst>
                                      </p:cBhvr>
                                      <p:to>
                                        <p:strVal val="visible"/>
                                      </p:to>
                                    </p:set>
                                    <p:anim calcmode="lin" valueType="num">
                                      <p:cBhvr additive="base">
                                        <p:cTn id="189" dur="500" fill="hold"/>
                                        <p:tgtEl>
                                          <p:spTgt spid="3">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190" dur="500" fill="hold"/>
                                        <p:tgtEl>
                                          <p:spTgt spid="3">
                                            <p:graphicEl>
                                              <a:dgm id="{481176DA-885A-4BEE-AC35-A7ACB387C136}"/>
                                            </p:graphicEl>
                                          </p:spTgt>
                                        </p:tgtEl>
                                        <p:attrNameLst>
                                          <p:attrName>ppt_y</p:attrName>
                                        </p:attrNameLst>
                                      </p:cBhvr>
                                      <p:tavLst>
                                        <p:tav tm="0">
                                          <p:val>
                                            <p:strVal val="#ppt_y"/>
                                          </p:val>
                                        </p:tav>
                                        <p:tav tm="100000">
                                          <p:val>
                                            <p:strVal val="#ppt_y"/>
                                          </p:val>
                                        </p:tav>
                                      </p:tavLst>
                                    </p:anim>
                                  </p:childTnLst>
                                </p:cTn>
                              </p:par>
                              <p:par>
                                <p:cTn id="191" presetID="2" presetClass="entr" presetSubtype="2" fill="hold" grpId="0" nodeType="withEffect">
                                  <p:stCondLst>
                                    <p:cond delay="0"/>
                                  </p:stCondLst>
                                  <p:childTnLst>
                                    <p:set>
                                      <p:cBhvr>
                                        <p:cTn id="192" dur="1" fill="hold">
                                          <p:stCondLst>
                                            <p:cond delay="0"/>
                                          </p:stCondLst>
                                        </p:cTn>
                                        <p:tgtEl>
                                          <p:spTgt spid="3">
                                            <p:graphicEl>
                                              <a:dgm id="{7A08F6BE-3C40-44C0-833E-AC9FDCB52097}"/>
                                            </p:graphicEl>
                                          </p:spTgt>
                                        </p:tgtEl>
                                        <p:attrNameLst>
                                          <p:attrName>style.visibility</p:attrName>
                                        </p:attrNameLst>
                                      </p:cBhvr>
                                      <p:to>
                                        <p:strVal val="visible"/>
                                      </p:to>
                                    </p:set>
                                    <p:anim calcmode="lin" valueType="num">
                                      <p:cBhvr additive="base">
                                        <p:cTn id="193" dur="500" fill="hold"/>
                                        <p:tgtEl>
                                          <p:spTgt spid="3">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194" dur="500" fill="hold"/>
                                        <p:tgtEl>
                                          <p:spTgt spid="3">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13"/>
                                        </p:tgtEl>
                                        <p:attrNameLst>
                                          <p:attrName>style.visibility</p:attrName>
                                        </p:attrNameLst>
                                      </p:cBhvr>
                                      <p:to>
                                        <p:strVal val="visible"/>
                                      </p:to>
                                    </p:set>
                                    <p:anim calcmode="lin" valueType="num">
                                      <p:cBhvr additive="base">
                                        <p:cTn id="199" dur="500" fill="hold"/>
                                        <p:tgtEl>
                                          <p:spTgt spid="13"/>
                                        </p:tgtEl>
                                        <p:attrNameLst>
                                          <p:attrName>ppt_x</p:attrName>
                                        </p:attrNameLst>
                                      </p:cBhvr>
                                      <p:tavLst>
                                        <p:tav tm="0">
                                          <p:val>
                                            <p:strVal val="#ppt_x"/>
                                          </p:val>
                                        </p:tav>
                                        <p:tav tm="100000">
                                          <p:val>
                                            <p:strVal val="#ppt_x"/>
                                          </p:val>
                                        </p:tav>
                                      </p:tavLst>
                                    </p:anim>
                                    <p:anim calcmode="lin" valueType="num">
                                      <p:cBhvr additive="base">
                                        <p:cTn id="20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xit" presetSubtype="4" fill="hold" grpId="1" nodeType="clickEffect">
                                  <p:stCondLst>
                                    <p:cond delay="0"/>
                                  </p:stCondLst>
                                  <p:childTnLst>
                                    <p:anim calcmode="lin" valueType="num">
                                      <p:cBhvr additive="base">
                                        <p:cTn id="204" dur="500"/>
                                        <p:tgtEl>
                                          <p:spTgt spid="13"/>
                                        </p:tgtEl>
                                        <p:attrNameLst>
                                          <p:attrName>ppt_x</p:attrName>
                                        </p:attrNameLst>
                                      </p:cBhvr>
                                      <p:tavLst>
                                        <p:tav tm="0">
                                          <p:val>
                                            <p:strVal val="ppt_x"/>
                                          </p:val>
                                        </p:tav>
                                        <p:tav tm="100000">
                                          <p:val>
                                            <p:strVal val="ppt_x"/>
                                          </p:val>
                                        </p:tav>
                                      </p:tavLst>
                                    </p:anim>
                                    <p:anim calcmode="lin" valueType="num">
                                      <p:cBhvr additive="base">
                                        <p:cTn id="205" dur="500"/>
                                        <p:tgtEl>
                                          <p:spTgt spid="13"/>
                                        </p:tgtEl>
                                        <p:attrNameLst>
                                          <p:attrName>ppt_y</p:attrName>
                                        </p:attrNameLst>
                                      </p:cBhvr>
                                      <p:tavLst>
                                        <p:tav tm="0">
                                          <p:val>
                                            <p:strVal val="ppt_y"/>
                                          </p:val>
                                        </p:tav>
                                        <p:tav tm="100000">
                                          <p:val>
                                            <p:strVal val="1+ppt_h/2"/>
                                          </p:val>
                                        </p:tav>
                                      </p:tavLst>
                                    </p:anim>
                                    <p:set>
                                      <p:cBhvr>
                                        <p:cTn id="206" dur="1" fill="hold">
                                          <p:stCondLst>
                                            <p:cond delay="499"/>
                                          </p:stCondLst>
                                        </p:cTn>
                                        <p:tgtEl>
                                          <p:spTgt spid="13"/>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14"/>
                                        </p:tgtEl>
                                        <p:attrNameLst>
                                          <p:attrName>style.visibility</p:attrName>
                                        </p:attrNameLst>
                                      </p:cBhvr>
                                      <p:to>
                                        <p:strVal val="visible"/>
                                      </p:to>
                                    </p:set>
                                    <p:anim calcmode="lin" valueType="num">
                                      <p:cBhvr additive="base">
                                        <p:cTn id="211" dur="500" fill="hold"/>
                                        <p:tgtEl>
                                          <p:spTgt spid="14"/>
                                        </p:tgtEl>
                                        <p:attrNameLst>
                                          <p:attrName>ppt_x</p:attrName>
                                        </p:attrNameLst>
                                      </p:cBhvr>
                                      <p:tavLst>
                                        <p:tav tm="0">
                                          <p:val>
                                            <p:strVal val="#ppt_x"/>
                                          </p:val>
                                        </p:tav>
                                        <p:tav tm="100000">
                                          <p:val>
                                            <p:strVal val="#ppt_x"/>
                                          </p:val>
                                        </p:tav>
                                      </p:tavLst>
                                    </p:anim>
                                    <p:anim calcmode="lin" valueType="num">
                                      <p:cBhvr additive="base">
                                        <p:cTn id="2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xit" presetSubtype="4" fill="hold" grpId="1" nodeType="clickEffect">
                                  <p:stCondLst>
                                    <p:cond delay="0"/>
                                  </p:stCondLst>
                                  <p:childTnLst>
                                    <p:anim calcmode="lin" valueType="num">
                                      <p:cBhvr additive="base">
                                        <p:cTn id="216" dur="500"/>
                                        <p:tgtEl>
                                          <p:spTgt spid="14"/>
                                        </p:tgtEl>
                                        <p:attrNameLst>
                                          <p:attrName>ppt_x</p:attrName>
                                        </p:attrNameLst>
                                      </p:cBhvr>
                                      <p:tavLst>
                                        <p:tav tm="0">
                                          <p:val>
                                            <p:strVal val="ppt_x"/>
                                          </p:val>
                                        </p:tav>
                                        <p:tav tm="100000">
                                          <p:val>
                                            <p:strVal val="ppt_x"/>
                                          </p:val>
                                        </p:tav>
                                      </p:tavLst>
                                    </p:anim>
                                    <p:anim calcmode="lin" valueType="num">
                                      <p:cBhvr additive="base">
                                        <p:cTn id="217" dur="500"/>
                                        <p:tgtEl>
                                          <p:spTgt spid="14"/>
                                        </p:tgtEl>
                                        <p:attrNameLst>
                                          <p:attrName>ppt_y</p:attrName>
                                        </p:attrNameLst>
                                      </p:cBhvr>
                                      <p:tavLst>
                                        <p:tav tm="0">
                                          <p:val>
                                            <p:strVal val="ppt_y"/>
                                          </p:val>
                                        </p:tav>
                                        <p:tav tm="100000">
                                          <p:val>
                                            <p:strVal val="1+ppt_h/2"/>
                                          </p:val>
                                        </p:tav>
                                      </p:tavLst>
                                    </p:anim>
                                    <p:set>
                                      <p:cBhvr>
                                        <p:cTn id="218" dur="1" fill="hold">
                                          <p:stCondLst>
                                            <p:cond delay="499"/>
                                          </p:stCondLst>
                                        </p:cTn>
                                        <p:tgtEl>
                                          <p:spTgt spid="14"/>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15"/>
                                        </p:tgtEl>
                                        <p:attrNameLst>
                                          <p:attrName>style.visibility</p:attrName>
                                        </p:attrNameLst>
                                      </p:cBhvr>
                                      <p:to>
                                        <p:strVal val="visible"/>
                                      </p:to>
                                    </p:set>
                                    <p:anim calcmode="lin" valueType="num">
                                      <p:cBhvr additive="base">
                                        <p:cTn id="223" dur="500" fill="hold"/>
                                        <p:tgtEl>
                                          <p:spTgt spid="15"/>
                                        </p:tgtEl>
                                        <p:attrNameLst>
                                          <p:attrName>ppt_x</p:attrName>
                                        </p:attrNameLst>
                                      </p:cBhvr>
                                      <p:tavLst>
                                        <p:tav tm="0">
                                          <p:val>
                                            <p:strVal val="#ppt_x"/>
                                          </p:val>
                                        </p:tav>
                                        <p:tav tm="100000">
                                          <p:val>
                                            <p:strVal val="#ppt_x"/>
                                          </p:val>
                                        </p:tav>
                                      </p:tavLst>
                                    </p:anim>
                                    <p:anim calcmode="lin" valueType="num">
                                      <p:cBhvr additive="base">
                                        <p:cTn id="2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xit" presetSubtype="4" fill="hold" grpId="1" nodeType="clickEffect">
                                  <p:stCondLst>
                                    <p:cond delay="0"/>
                                  </p:stCondLst>
                                  <p:childTnLst>
                                    <p:anim calcmode="lin" valueType="num">
                                      <p:cBhvr additive="base">
                                        <p:cTn id="228" dur="500"/>
                                        <p:tgtEl>
                                          <p:spTgt spid="15"/>
                                        </p:tgtEl>
                                        <p:attrNameLst>
                                          <p:attrName>ppt_x</p:attrName>
                                        </p:attrNameLst>
                                      </p:cBhvr>
                                      <p:tavLst>
                                        <p:tav tm="0">
                                          <p:val>
                                            <p:strVal val="ppt_x"/>
                                          </p:val>
                                        </p:tav>
                                        <p:tav tm="100000">
                                          <p:val>
                                            <p:strVal val="ppt_x"/>
                                          </p:val>
                                        </p:tav>
                                      </p:tavLst>
                                    </p:anim>
                                    <p:anim calcmode="lin" valueType="num">
                                      <p:cBhvr additive="base">
                                        <p:cTn id="229" dur="500"/>
                                        <p:tgtEl>
                                          <p:spTgt spid="15"/>
                                        </p:tgtEl>
                                        <p:attrNameLst>
                                          <p:attrName>ppt_y</p:attrName>
                                        </p:attrNameLst>
                                      </p:cBhvr>
                                      <p:tavLst>
                                        <p:tav tm="0">
                                          <p:val>
                                            <p:strVal val="ppt_y"/>
                                          </p:val>
                                        </p:tav>
                                        <p:tav tm="100000">
                                          <p:val>
                                            <p:strVal val="1+ppt_h/2"/>
                                          </p:val>
                                        </p:tav>
                                      </p:tavLst>
                                    </p:anim>
                                    <p:set>
                                      <p:cBhvr>
                                        <p:cTn id="230" dur="1" fill="hold">
                                          <p:stCondLst>
                                            <p:cond delay="499"/>
                                          </p:stCondLst>
                                        </p:cTn>
                                        <p:tgtEl>
                                          <p:spTgt spid="15"/>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grpId="0" nodeType="clickEffect">
                                  <p:stCondLst>
                                    <p:cond delay="0"/>
                                  </p:stCondLst>
                                  <p:childTnLst>
                                    <p:set>
                                      <p:cBhvr>
                                        <p:cTn id="234" dur="1" fill="hold">
                                          <p:stCondLst>
                                            <p:cond delay="0"/>
                                          </p:stCondLst>
                                        </p:cTn>
                                        <p:tgtEl>
                                          <p:spTgt spid="16"/>
                                        </p:tgtEl>
                                        <p:attrNameLst>
                                          <p:attrName>style.visibility</p:attrName>
                                        </p:attrNameLst>
                                      </p:cBhvr>
                                      <p:to>
                                        <p:strVal val="visible"/>
                                      </p:to>
                                    </p:set>
                                    <p:anim calcmode="lin" valueType="num">
                                      <p:cBhvr additive="base">
                                        <p:cTn id="235" dur="500" fill="hold"/>
                                        <p:tgtEl>
                                          <p:spTgt spid="16"/>
                                        </p:tgtEl>
                                        <p:attrNameLst>
                                          <p:attrName>ppt_x</p:attrName>
                                        </p:attrNameLst>
                                      </p:cBhvr>
                                      <p:tavLst>
                                        <p:tav tm="0">
                                          <p:val>
                                            <p:strVal val="#ppt_x"/>
                                          </p:val>
                                        </p:tav>
                                        <p:tav tm="100000">
                                          <p:val>
                                            <p:strVal val="#ppt_x"/>
                                          </p:val>
                                        </p:tav>
                                      </p:tavLst>
                                    </p:anim>
                                    <p:anim calcmode="lin" valueType="num">
                                      <p:cBhvr additive="base">
                                        <p:cTn id="2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xit" presetSubtype="4" fill="hold" grpId="1" nodeType="clickEffect">
                                  <p:stCondLst>
                                    <p:cond delay="0"/>
                                  </p:stCondLst>
                                  <p:childTnLst>
                                    <p:anim calcmode="lin" valueType="num">
                                      <p:cBhvr additive="base">
                                        <p:cTn id="240" dur="500"/>
                                        <p:tgtEl>
                                          <p:spTgt spid="16"/>
                                        </p:tgtEl>
                                        <p:attrNameLst>
                                          <p:attrName>ppt_x</p:attrName>
                                        </p:attrNameLst>
                                      </p:cBhvr>
                                      <p:tavLst>
                                        <p:tav tm="0">
                                          <p:val>
                                            <p:strVal val="ppt_x"/>
                                          </p:val>
                                        </p:tav>
                                        <p:tav tm="100000">
                                          <p:val>
                                            <p:strVal val="ppt_x"/>
                                          </p:val>
                                        </p:tav>
                                      </p:tavLst>
                                    </p:anim>
                                    <p:anim calcmode="lin" valueType="num">
                                      <p:cBhvr additive="base">
                                        <p:cTn id="241" dur="500"/>
                                        <p:tgtEl>
                                          <p:spTgt spid="16"/>
                                        </p:tgtEl>
                                        <p:attrNameLst>
                                          <p:attrName>ppt_y</p:attrName>
                                        </p:attrNameLst>
                                      </p:cBhvr>
                                      <p:tavLst>
                                        <p:tav tm="0">
                                          <p:val>
                                            <p:strVal val="ppt_y"/>
                                          </p:val>
                                        </p:tav>
                                        <p:tav tm="100000">
                                          <p:val>
                                            <p:strVal val="1+ppt_h/2"/>
                                          </p:val>
                                        </p:tav>
                                      </p:tavLst>
                                    </p:anim>
                                    <p:set>
                                      <p:cBhvr>
                                        <p:cTn id="242" dur="1" fill="hold">
                                          <p:stCondLst>
                                            <p:cond delay="499"/>
                                          </p:stCondLst>
                                        </p:cTn>
                                        <p:tgtEl>
                                          <p:spTgt spid="16"/>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2" presetClass="entr" presetSubtype="2" fill="hold" grpId="0" nodeType="clickEffect">
                                  <p:stCondLst>
                                    <p:cond delay="0"/>
                                  </p:stCondLst>
                                  <p:childTnLst>
                                    <p:set>
                                      <p:cBhvr>
                                        <p:cTn id="246" dur="1" fill="hold">
                                          <p:stCondLst>
                                            <p:cond delay="0"/>
                                          </p:stCondLst>
                                        </p:cTn>
                                        <p:tgtEl>
                                          <p:spTgt spid="12">
                                            <p:graphicEl>
                                              <a:dgm id="{6BA46904-CB7C-4538-BD49-D3891EF19552}"/>
                                            </p:graphicEl>
                                          </p:spTgt>
                                        </p:tgtEl>
                                        <p:attrNameLst>
                                          <p:attrName>style.visibility</p:attrName>
                                        </p:attrNameLst>
                                      </p:cBhvr>
                                      <p:to>
                                        <p:strVal val="visible"/>
                                      </p:to>
                                    </p:set>
                                    <p:anim calcmode="lin" valueType="num">
                                      <p:cBhvr additive="base">
                                        <p:cTn id="247" dur="500" fill="hold"/>
                                        <p:tgtEl>
                                          <p:spTgt spid="12">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248" dur="500" fill="hold"/>
                                        <p:tgtEl>
                                          <p:spTgt spid="12">
                                            <p:graphicEl>
                                              <a:dgm id="{6BA46904-CB7C-4538-BD49-D3891EF19552}"/>
                                            </p:graphicEl>
                                          </p:spTgt>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12">
                                            <p:graphicEl>
                                              <a:dgm id="{049FDBD0-77FE-49D1-A275-A272C8C5E426}"/>
                                            </p:graphicEl>
                                          </p:spTgt>
                                        </p:tgtEl>
                                        <p:attrNameLst>
                                          <p:attrName>style.visibility</p:attrName>
                                        </p:attrNameLst>
                                      </p:cBhvr>
                                      <p:to>
                                        <p:strVal val="visible"/>
                                      </p:to>
                                    </p:set>
                                    <p:anim calcmode="lin" valueType="num">
                                      <p:cBhvr additive="base">
                                        <p:cTn id="251" dur="500" fill="hold"/>
                                        <p:tgtEl>
                                          <p:spTgt spid="12">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252" dur="500" fill="hold"/>
                                        <p:tgtEl>
                                          <p:spTgt spid="12">
                                            <p:graphicEl>
                                              <a:dgm id="{049FDBD0-77FE-49D1-A275-A272C8C5E426}"/>
                                            </p:graphicEl>
                                          </p:spTgt>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12">
                                            <p:graphicEl>
                                              <a:dgm id="{E088D226-49D7-4C30-90DC-CA1755D98829}"/>
                                            </p:graphicEl>
                                          </p:spTgt>
                                        </p:tgtEl>
                                        <p:attrNameLst>
                                          <p:attrName>style.visibility</p:attrName>
                                        </p:attrNameLst>
                                      </p:cBhvr>
                                      <p:to>
                                        <p:strVal val="visible"/>
                                      </p:to>
                                    </p:set>
                                    <p:anim calcmode="lin" valueType="num">
                                      <p:cBhvr additive="base">
                                        <p:cTn id="255" dur="500" fill="hold"/>
                                        <p:tgtEl>
                                          <p:spTgt spid="12">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256" dur="500" fill="hold"/>
                                        <p:tgtEl>
                                          <p:spTgt spid="12">
                                            <p:graphicEl>
                                              <a:dgm id="{E088D226-49D7-4C30-90DC-CA1755D98829}"/>
                                            </p:graphicEl>
                                          </p:spTgt>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12">
                                            <p:graphicEl>
                                              <a:dgm id="{080474C8-0FEA-4FD1-97F1-0978CFB4A37F}"/>
                                            </p:graphicEl>
                                          </p:spTgt>
                                        </p:tgtEl>
                                        <p:attrNameLst>
                                          <p:attrName>style.visibility</p:attrName>
                                        </p:attrNameLst>
                                      </p:cBhvr>
                                      <p:to>
                                        <p:strVal val="visible"/>
                                      </p:to>
                                    </p:set>
                                    <p:anim calcmode="lin" valueType="num">
                                      <p:cBhvr additive="base">
                                        <p:cTn id="259" dur="500" fill="hold"/>
                                        <p:tgtEl>
                                          <p:spTgt spid="12">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260" dur="500" fill="hold"/>
                                        <p:tgtEl>
                                          <p:spTgt spid="12">
                                            <p:graphicEl>
                                              <a:dgm id="{080474C8-0FEA-4FD1-97F1-0978CFB4A37F}"/>
                                            </p:graphicEl>
                                          </p:spTgt>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12">
                                            <p:graphicEl>
                                              <a:dgm id="{4797FB61-2602-4A58-81E6-6F133DB1E419}"/>
                                            </p:graphicEl>
                                          </p:spTgt>
                                        </p:tgtEl>
                                        <p:attrNameLst>
                                          <p:attrName>style.visibility</p:attrName>
                                        </p:attrNameLst>
                                      </p:cBhvr>
                                      <p:to>
                                        <p:strVal val="visible"/>
                                      </p:to>
                                    </p:set>
                                    <p:anim calcmode="lin" valueType="num">
                                      <p:cBhvr additive="base">
                                        <p:cTn id="263" dur="500" fill="hold"/>
                                        <p:tgtEl>
                                          <p:spTgt spid="12">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264" dur="500" fill="hold"/>
                                        <p:tgtEl>
                                          <p:spTgt spid="12">
                                            <p:graphicEl>
                                              <a:dgm id="{4797FB61-2602-4A58-81E6-6F133DB1E419}"/>
                                            </p:graphicEl>
                                          </p:spTgt>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12">
                                            <p:graphicEl>
                                              <a:dgm id="{539615E2-3277-4D8E-8484-FF5088C8BF01}"/>
                                            </p:graphicEl>
                                          </p:spTgt>
                                        </p:tgtEl>
                                        <p:attrNameLst>
                                          <p:attrName>style.visibility</p:attrName>
                                        </p:attrNameLst>
                                      </p:cBhvr>
                                      <p:to>
                                        <p:strVal val="visible"/>
                                      </p:to>
                                    </p:set>
                                    <p:anim calcmode="lin" valueType="num">
                                      <p:cBhvr additive="base">
                                        <p:cTn id="267" dur="500" fill="hold"/>
                                        <p:tgtEl>
                                          <p:spTgt spid="12">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268" dur="500" fill="hold"/>
                                        <p:tgtEl>
                                          <p:spTgt spid="12">
                                            <p:graphicEl>
                                              <a:dgm id="{539615E2-3277-4D8E-8484-FF5088C8BF01}"/>
                                            </p:graphicEl>
                                          </p:spTgt>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12">
                                            <p:graphicEl>
                                              <a:dgm id="{89759DE5-9F8A-470E-A6D8-F13BB4DEE93D}"/>
                                            </p:graphicEl>
                                          </p:spTgt>
                                        </p:tgtEl>
                                        <p:attrNameLst>
                                          <p:attrName>style.visibility</p:attrName>
                                        </p:attrNameLst>
                                      </p:cBhvr>
                                      <p:to>
                                        <p:strVal val="visible"/>
                                      </p:to>
                                    </p:set>
                                    <p:anim calcmode="lin" valueType="num">
                                      <p:cBhvr additive="base">
                                        <p:cTn id="271" dur="500" fill="hold"/>
                                        <p:tgtEl>
                                          <p:spTgt spid="12">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272" dur="500" fill="hold"/>
                                        <p:tgtEl>
                                          <p:spTgt spid="12">
                                            <p:graphicEl>
                                              <a:dgm id="{89759DE5-9F8A-470E-A6D8-F13BB4DEE93D}"/>
                                            </p:graphicEl>
                                          </p:spTgt>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12">
                                            <p:graphicEl>
                                              <a:dgm id="{07CCF286-8B46-4A20-ACAC-84BA2D6EFBBC}"/>
                                            </p:graphicEl>
                                          </p:spTgt>
                                        </p:tgtEl>
                                        <p:attrNameLst>
                                          <p:attrName>style.visibility</p:attrName>
                                        </p:attrNameLst>
                                      </p:cBhvr>
                                      <p:to>
                                        <p:strVal val="visible"/>
                                      </p:to>
                                    </p:set>
                                    <p:anim calcmode="lin" valueType="num">
                                      <p:cBhvr additive="base">
                                        <p:cTn id="275" dur="500" fill="hold"/>
                                        <p:tgtEl>
                                          <p:spTgt spid="12">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276" dur="500" fill="hold"/>
                                        <p:tgtEl>
                                          <p:spTgt spid="12">
                                            <p:graphicEl>
                                              <a:dgm id="{07CCF286-8B46-4A20-ACAC-84BA2D6EFBBC}"/>
                                            </p:graphicEl>
                                          </p:spTgt>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12">
                                            <p:graphicEl>
                                              <a:dgm id="{9D82041D-873A-4600-A9C7-C0A0ADFB138B}"/>
                                            </p:graphicEl>
                                          </p:spTgt>
                                        </p:tgtEl>
                                        <p:attrNameLst>
                                          <p:attrName>style.visibility</p:attrName>
                                        </p:attrNameLst>
                                      </p:cBhvr>
                                      <p:to>
                                        <p:strVal val="visible"/>
                                      </p:to>
                                    </p:set>
                                    <p:anim calcmode="lin" valueType="num">
                                      <p:cBhvr additive="base">
                                        <p:cTn id="279" dur="500" fill="hold"/>
                                        <p:tgtEl>
                                          <p:spTgt spid="12">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280" dur="500" fill="hold"/>
                                        <p:tgtEl>
                                          <p:spTgt spid="12">
                                            <p:graphicEl>
                                              <a:dgm id="{9D82041D-873A-4600-A9C7-C0A0ADFB138B}"/>
                                            </p:graphicEl>
                                          </p:spTgt>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12">
                                            <p:graphicEl>
                                              <a:dgm id="{F6E3012F-9BD6-4082-82D8-4AFE0240B443}"/>
                                            </p:graphicEl>
                                          </p:spTgt>
                                        </p:tgtEl>
                                        <p:attrNameLst>
                                          <p:attrName>style.visibility</p:attrName>
                                        </p:attrNameLst>
                                      </p:cBhvr>
                                      <p:to>
                                        <p:strVal val="visible"/>
                                      </p:to>
                                    </p:set>
                                    <p:anim calcmode="lin" valueType="num">
                                      <p:cBhvr additive="base">
                                        <p:cTn id="283" dur="500" fill="hold"/>
                                        <p:tgtEl>
                                          <p:spTgt spid="12">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284" dur="500" fill="hold"/>
                                        <p:tgtEl>
                                          <p:spTgt spid="12">
                                            <p:graphicEl>
                                              <a:dgm id="{F6E3012F-9BD6-4082-82D8-4AFE0240B443}"/>
                                            </p:graphicEl>
                                          </p:spTgt>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12">
                                            <p:graphicEl>
                                              <a:dgm id="{88489ECF-FC66-4C9E-AE9D-6C22832F5BE0}"/>
                                            </p:graphicEl>
                                          </p:spTgt>
                                        </p:tgtEl>
                                        <p:attrNameLst>
                                          <p:attrName>style.visibility</p:attrName>
                                        </p:attrNameLst>
                                      </p:cBhvr>
                                      <p:to>
                                        <p:strVal val="visible"/>
                                      </p:to>
                                    </p:set>
                                    <p:anim calcmode="lin" valueType="num">
                                      <p:cBhvr additive="base">
                                        <p:cTn id="287" dur="500" fill="hold"/>
                                        <p:tgtEl>
                                          <p:spTgt spid="12">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288" dur="500" fill="hold"/>
                                        <p:tgtEl>
                                          <p:spTgt spid="12">
                                            <p:graphicEl>
                                              <a:dgm id="{88489ECF-FC66-4C9E-AE9D-6C22832F5BE0}"/>
                                            </p:graphicEl>
                                          </p:spTgt>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12">
                                            <p:graphicEl>
                                              <a:dgm id="{B837CD79-A6ED-4CBB-B8E5-A40E2F25C7A5}"/>
                                            </p:graphicEl>
                                          </p:spTgt>
                                        </p:tgtEl>
                                        <p:attrNameLst>
                                          <p:attrName>style.visibility</p:attrName>
                                        </p:attrNameLst>
                                      </p:cBhvr>
                                      <p:to>
                                        <p:strVal val="visible"/>
                                      </p:to>
                                    </p:set>
                                    <p:anim calcmode="lin" valueType="num">
                                      <p:cBhvr additive="base">
                                        <p:cTn id="291" dur="500" fill="hold"/>
                                        <p:tgtEl>
                                          <p:spTgt spid="12">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292" dur="500" fill="hold"/>
                                        <p:tgtEl>
                                          <p:spTgt spid="12">
                                            <p:graphicEl>
                                              <a:dgm id="{B837CD79-A6ED-4CBB-B8E5-A40E2F25C7A5}"/>
                                            </p:graphicEl>
                                          </p:spTgt>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12">
                                            <p:graphicEl>
                                              <a:dgm id="{FE71AD8A-D0FB-4899-A73C-1341943B3C24}"/>
                                            </p:graphicEl>
                                          </p:spTgt>
                                        </p:tgtEl>
                                        <p:attrNameLst>
                                          <p:attrName>style.visibility</p:attrName>
                                        </p:attrNameLst>
                                      </p:cBhvr>
                                      <p:to>
                                        <p:strVal val="visible"/>
                                      </p:to>
                                    </p:set>
                                    <p:anim calcmode="lin" valueType="num">
                                      <p:cBhvr additive="base">
                                        <p:cTn id="295" dur="500" fill="hold"/>
                                        <p:tgtEl>
                                          <p:spTgt spid="12">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296" dur="500" fill="hold"/>
                                        <p:tgtEl>
                                          <p:spTgt spid="12">
                                            <p:graphicEl>
                                              <a:dgm id="{FE71AD8A-D0FB-4899-A73C-1341943B3C24}"/>
                                            </p:graphicEl>
                                          </p:spTgt>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12">
                                            <p:graphicEl>
                                              <a:dgm id="{561BD3A5-BBDC-4502-BC45-D03CD0B9A155}"/>
                                            </p:graphicEl>
                                          </p:spTgt>
                                        </p:tgtEl>
                                        <p:attrNameLst>
                                          <p:attrName>style.visibility</p:attrName>
                                        </p:attrNameLst>
                                      </p:cBhvr>
                                      <p:to>
                                        <p:strVal val="visible"/>
                                      </p:to>
                                    </p:set>
                                    <p:anim calcmode="lin" valueType="num">
                                      <p:cBhvr additive="base">
                                        <p:cTn id="299" dur="500" fill="hold"/>
                                        <p:tgtEl>
                                          <p:spTgt spid="12">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300" dur="500" fill="hold"/>
                                        <p:tgtEl>
                                          <p:spTgt spid="12">
                                            <p:graphicEl>
                                              <a:dgm id="{561BD3A5-BBDC-4502-BC45-D03CD0B9A155}"/>
                                            </p:graphicEl>
                                          </p:spTgt>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12">
                                            <p:graphicEl>
                                              <a:dgm id="{9B9E3039-3F09-497A-BFE8-CFBF0E0BD0C3}"/>
                                            </p:graphicEl>
                                          </p:spTgt>
                                        </p:tgtEl>
                                        <p:attrNameLst>
                                          <p:attrName>style.visibility</p:attrName>
                                        </p:attrNameLst>
                                      </p:cBhvr>
                                      <p:to>
                                        <p:strVal val="visible"/>
                                      </p:to>
                                    </p:set>
                                    <p:anim calcmode="lin" valueType="num">
                                      <p:cBhvr additive="base">
                                        <p:cTn id="303" dur="500" fill="hold"/>
                                        <p:tgtEl>
                                          <p:spTgt spid="12">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304" dur="500" fill="hold"/>
                                        <p:tgtEl>
                                          <p:spTgt spid="12">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305" fill="hold">
                      <p:stCondLst>
                        <p:cond delay="indefinite"/>
                      </p:stCondLst>
                      <p:childTnLst>
                        <p:par>
                          <p:cTn id="306" fill="hold">
                            <p:stCondLst>
                              <p:cond delay="0"/>
                            </p:stCondLst>
                            <p:childTnLst>
                              <p:par>
                                <p:cTn id="307" presetID="2" presetClass="entr" presetSubtype="2" fill="hold" grpId="0" nodeType="clickEffect">
                                  <p:stCondLst>
                                    <p:cond delay="0"/>
                                  </p:stCondLst>
                                  <p:childTnLst>
                                    <p:set>
                                      <p:cBhvr>
                                        <p:cTn id="308" dur="1" fill="hold">
                                          <p:stCondLst>
                                            <p:cond delay="0"/>
                                          </p:stCondLst>
                                        </p:cTn>
                                        <p:tgtEl>
                                          <p:spTgt spid="12">
                                            <p:graphicEl>
                                              <a:dgm id="{45A02F84-C6CB-43F5-AEE4-3EA66C2BD25F}"/>
                                            </p:graphicEl>
                                          </p:spTgt>
                                        </p:tgtEl>
                                        <p:attrNameLst>
                                          <p:attrName>style.visibility</p:attrName>
                                        </p:attrNameLst>
                                      </p:cBhvr>
                                      <p:to>
                                        <p:strVal val="visible"/>
                                      </p:to>
                                    </p:set>
                                    <p:anim calcmode="lin" valueType="num">
                                      <p:cBhvr additive="base">
                                        <p:cTn id="309" dur="500" fill="hold"/>
                                        <p:tgtEl>
                                          <p:spTgt spid="12">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310" dur="500" fill="hold"/>
                                        <p:tgtEl>
                                          <p:spTgt spid="12">
                                            <p:graphicEl>
                                              <a:dgm id="{45A02F84-C6CB-43F5-AEE4-3EA66C2BD25F}"/>
                                            </p:graphicEl>
                                          </p:spTgt>
                                        </p:tgtEl>
                                        <p:attrNameLst>
                                          <p:attrName>ppt_y</p:attrName>
                                        </p:attrNameLst>
                                      </p:cBhvr>
                                      <p:tavLst>
                                        <p:tav tm="0">
                                          <p:val>
                                            <p:strVal val="#ppt_y"/>
                                          </p:val>
                                        </p:tav>
                                        <p:tav tm="100000">
                                          <p:val>
                                            <p:strVal val="#ppt_y"/>
                                          </p:val>
                                        </p:tav>
                                      </p:tavLst>
                                    </p:anim>
                                  </p:childTnLst>
                                </p:cTn>
                              </p:par>
                              <p:par>
                                <p:cTn id="311" presetID="2" presetClass="entr" presetSubtype="2" fill="hold" grpId="0" nodeType="withEffect">
                                  <p:stCondLst>
                                    <p:cond delay="0"/>
                                  </p:stCondLst>
                                  <p:childTnLst>
                                    <p:set>
                                      <p:cBhvr>
                                        <p:cTn id="312" dur="1" fill="hold">
                                          <p:stCondLst>
                                            <p:cond delay="0"/>
                                          </p:stCondLst>
                                        </p:cTn>
                                        <p:tgtEl>
                                          <p:spTgt spid="12">
                                            <p:graphicEl>
                                              <a:dgm id="{FEBD3C2A-A340-470A-A475-AE614EA07678}"/>
                                            </p:graphicEl>
                                          </p:spTgt>
                                        </p:tgtEl>
                                        <p:attrNameLst>
                                          <p:attrName>style.visibility</p:attrName>
                                        </p:attrNameLst>
                                      </p:cBhvr>
                                      <p:to>
                                        <p:strVal val="visible"/>
                                      </p:to>
                                    </p:set>
                                    <p:anim calcmode="lin" valueType="num">
                                      <p:cBhvr additive="base">
                                        <p:cTn id="313" dur="500" fill="hold"/>
                                        <p:tgtEl>
                                          <p:spTgt spid="12">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314" dur="500" fill="hold"/>
                                        <p:tgtEl>
                                          <p:spTgt spid="12">
                                            <p:graphicEl>
                                              <a:dgm id="{FEBD3C2A-A340-470A-A475-AE614EA07678}"/>
                                            </p:graphicEl>
                                          </p:spTgt>
                                        </p:tgtEl>
                                        <p:attrNameLst>
                                          <p:attrName>ppt_y</p:attrName>
                                        </p:attrNameLst>
                                      </p:cBhvr>
                                      <p:tavLst>
                                        <p:tav tm="0">
                                          <p:val>
                                            <p:strVal val="#ppt_y"/>
                                          </p:val>
                                        </p:tav>
                                        <p:tav tm="100000">
                                          <p:val>
                                            <p:strVal val="#ppt_y"/>
                                          </p:val>
                                        </p:tav>
                                      </p:tavLst>
                                    </p:anim>
                                  </p:childTnLst>
                                </p:cTn>
                              </p:par>
                              <p:par>
                                <p:cTn id="315" presetID="2" presetClass="entr" presetSubtype="2" fill="hold" grpId="0" nodeType="withEffect">
                                  <p:stCondLst>
                                    <p:cond delay="0"/>
                                  </p:stCondLst>
                                  <p:childTnLst>
                                    <p:set>
                                      <p:cBhvr>
                                        <p:cTn id="316" dur="1" fill="hold">
                                          <p:stCondLst>
                                            <p:cond delay="0"/>
                                          </p:stCondLst>
                                        </p:cTn>
                                        <p:tgtEl>
                                          <p:spTgt spid="12">
                                            <p:graphicEl>
                                              <a:dgm id="{80CDBBF8-C6B4-4166-87C1-DC9120CC7586}"/>
                                            </p:graphicEl>
                                          </p:spTgt>
                                        </p:tgtEl>
                                        <p:attrNameLst>
                                          <p:attrName>style.visibility</p:attrName>
                                        </p:attrNameLst>
                                      </p:cBhvr>
                                      <p:to>
                                        <p:strVal val="visible"/>
                                      </p:to>
                                    </p:set>
                                    <p:anim calcmode="lin" valueType="num">
                                      <p:cBhvr additive="base">
                                        <p:cTn id="317" dur="500" fill="hold"/>
                                        <p:tgtEl>
                                          <p:spTgt spid="12">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318" dur="500" fill="hold"/>
                                        <p:tgtEl>
                                          <p:spTgt spid="12">
                                            <p:graphicEl>
                                              <a:dgm id="{80CDBBF8-C6B4-4166-87C1-DC9120CC7586}"/>
                                            </p:graphicEl>
                                          </p:spTgt>
                                        </p:tgtEl>
                                        <p:attrNameLst>
                                          <p:attrName>ppt_y</p:attrName>
                                        </p:attrNameLst>
                                      </p:cBhvr>
                                      <p:tavLst>
                                        <p:tav tm="0">
                                          <p:val>
                                            <p:strVal val="#ppt_y"/>
                                          </p:val>
                                        </p:tav>
                                        <p:tav tm="100000">
                                          <p:val>
                                            <p:strVal val="#ppt_y"/>
                                          </p:val>
                                        </p:tav>
                                      </p:tavLst>
                                    </p:anim>
                                  </p:childTnLst>
                                </p:cTn>
                              </p:par>
                              <p:par>
                                <p:cTn id="319" presetID="2" presetClass="entr" presetSubtype="2" fill="hold" grpId="0" nodeType="withEffect">
                                  <p:stCondLst>
                                    <p:cond delay="0"/>
                                  </p:stCondLst>
                                  <p:childTnLst>
                                    <p:set>
                                      <p:cBhvr>
                                        <p:cTn id="320" dur="1" fill="hold">
                                          <p:stCondLst>
                                            <p:cond delay="0"/>
                                          </p:stCondLst>
                                        </p:cTn>
                                        <p:tgtEl>
                                          <p:spTgt spid="12">
                                            <p:graphicEl>
                                              <a:dgm id="{481176DA-885A-4BEE-AC35-A7ACB387C136}"/>
                                            </p:graphicEl>
                                          </p:spTgt>
                                        </p:tgtEl>
                                        <p:attrNameLst>
                                          <p:attrName>style.visibility</p:attrName>
                                        </p:attrNameLst>
                                      </p:cBhvr>
                                      <p:to>
                                        <p:strVal val="visible"/>
                                      </p:to>
                                    </p:set>
                                    <p:anim calcmode="lin" valueType="num">
                                      <p:cBhvr additive="base">
                                        <p:cTn id="321" dur="500" fill="hold"/>
                                        <p:tgtEl>
                                          <p:spTgt spid="12">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322" dur="500" fill="hold"/>
                                        <p:tgtEl>
                                          <p:spTgt spid="12">
                                            <p:graphicEl>
                                              <a:dgm id="{481176DA-885A-4BEE-AC35-A7ACB387C136}"/>
                                            </p:graphicEl>
                                          </p:spTgt>
                                        </p:tgtEl>
                                        <p:attrNameLst>
                                          <p:attrName>ppt_y</p:attrName>
                                        </p:attrNameLst>
                                      </p:cBhvr>
                                      <p:tavLst>
                                        <p:tav tm="0">
                                          <p:val>
                                            <p:strVal val="#ppt_y"/>
                                          </p:val>
                                        </p:tav>
                                        <p:tav tm="100000">
                                          <p:val>
                                            <p:strVal val="#ppt_y"/>
                                          </p:val>
                                        </p:tav>
                                      </p:tavLst>
                                    </p:anim>
                                  </p:childTnLst>
                                </p:cTn>
                              </p:par>
                              <p:par>
                                <p:cTn id="323" presetID="2" presetClass="entr" presetSubtype="2" fill="hold" grpId="0" nodeType="withEffect">
                                  <p:stCondLst>
                                    <p:cond delay="0"/>
                                  </p:stCondLst>
                                  <p:childTnLst>
                                    <p:set>
                                      <p:cBhvr>
                                        <p:cTn id="324" dur="1" fill="hold">
                                          <p:stCondLst>
                                            <p:cond delay="0"/>
                                          </p:stCondLst>
                                        </p:cTn>
                                        <p:tgtEl>
                                          <p:spTgt spid="12">
                                            <p:graphicEl>
                                              <a:dgm id="{7A08F6BE-3C40-44C0-833E-AC9FDCB52097}"/>
                                            </p:graphicEl>
                                          </p:spTgt>
                                        </p:tgtEl>
                                        <p:attrNameLst>
                                          <p:attrName>style.visibility</p:attrName>
                                        </p:attrNameLst>
                                      </p:cBhvr>
                                      <p:to>
                                        <p:strVal val="visible"/>
                                      </p:to>
                                    </p:set>
                                    <p:anim calcmode="lin" valueType="num">
                                      <p:cBhvr additive="base">
                                        <p:cTn id="325" dur="500" fill="hold"/>
                                        <p:tgtEl>
                                          <p:spTgt spid="12">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326" dur="500" fill="hold"/>
                                        <p:tgtEl>
                                          <p:spTgt spid="12">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Graphic spid="3" grpId="0">
        <p:bldSub>
          <a:bldDgm bld="lvlAtOnce"/>
        </p:bldSub>
      </p:bldGraphic>
      <p:bldP spid="5" grpId="0"/>
      <p:bldP spid="9" grpId="0"/>
      <p:bldP spid="10" grpId="0" uiExpand="1"/>
      <p:bldP spid="11" grpId="0"/>
      <p:bldGraphic spid="12" grpId="0">
        <p:bldSub>
          <a:bldDgm bld="lvlAtOnce"/>
        </p:bldSub>
      </p:bldGraphic>
      <p:bldP spid="13" grpId="0"/>
      <p:bldP spid="13" grpId="1"/>
      <p:bldP spid="14" grpId="0"/>
      <p:bldP spid="14" grpId="1"/>
      <p:bldP spid="15" grpId="0"/>
      <p:bldP spid="15" grpId="1"/>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1B51B-A75D-DA6F-01C4-EB15ED38C0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3C202-9513-A500-6D23-3C958FE18223}"/>
              </a:ext>
            </a:extLst>
          </p:cNvPr>
          <p:cNvSpPr>
            <a:spLocks noGrp="1"/>
          </p:cNvSpPr>
          <p:nvPr>
            <p:ph type="title"/>
          </p:nvPr>
        </p:nvSpPr>
        <p:spPr>
          <a:xfrm>
            <a:off x="1315562" y="40775"/>
            <a:ext cx="2352085" cy="750187"/>
          </a:xfrm>
        </p:spPr>
        <p:txBody>
          <a:bodyPr rtlCol="0">
            <a:normAutofit/>
          </a:bodyPr>
          <a:lstStyle/>
          <a:p>
            <a:pPr rtl="0"/>
            <a:r>
              <a:rPr lang="en-GB" sz="3600" dirty="0"/>
              <a:t>Cleanse</a:t>
            </a:r>
          </a:p>
        </p:txBody>
      </p:sp>
      <p:graphicFrame>
        <p:nvGraphicFramePr>
          <p:cNvPr id="7" name="Content Placeholder 3" descr="Timeline Placeholder">
            <a:extLst>
              <a:ext uri="{FF2B5EF4-FFF2-40B4-BE49-F238E27FC236}">
                <a16:creationId xmlns:a16="http://schemas.microsoft.com/office/drawing/2014/main" id="{E0EC09B2-2A53-A191-4D44-DED3FF1A5437}"/>
              </a:ext>
            </a:extLst>
          </p:cNvPr>
          <p:cNvGraphicFramePr>
            <a:graphicFrameLocks noGrp="1"/>
          </p:cNvGraphicFramePr>
          <p:nvPr>
            <p:ph idx="1"/>
            <p:extLst>
              <p:ext uri="{D42A27DB-BD31-4B8C-83A1-F6EECF244321}">
                <p14:modId xmlns:p14="http://schemas.microsoft.com/office/powerpoint/2010/main" val="3678615120"/>
              </p:ext>
            </p:extLst>
          </p:nvPr>
        </p:nvGraphicFramePr>
        <p:xfrm>
          <a:off x="838199" y="81393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238414F-C089-C23D-8FE5-35358B6D007C}"/>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6" name="Slide Number Placeholder 5">
            <a:extLst>
              <a:ext uri="{FF2B5EF4-FFF2-40B4-BE49-F238E27FC236}">
                <a16:creationId xmlns:a16="http://schemas.microsoft.com/office/drawing/2014/main" id="{B48091E6-C346-CD33-6008-6131D6827B21}"/>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16</a:t>
            </a:fld>
            <a:endParaRPr lang="en-GB"/>
          </a:p>
        </p:txBody>
      </p:sp>
      <p:graphicFrame>
        <p:nvGraphicFramePr>
          <p:cNvPr id="3" name="Content Placeholder 3" descr="Timeline Placeholder">
            <a:extLst>
              <a:ext uri="{FF2B5EF4-FFF2-40B4-BE49-F238E27FC236}">
                <a16:creationId xmlns:a16="http://schemas.microsoft.com/office/drawing/2014/main" id="{81968C8A-97DF-1E3F-171A-BE2C399C9196}"/>
              </a:ext>
            </a:extLst>
          </p:cNvPr>
          <p:cNvGraphicFramePr>
            <a:graphicFrameLocks/>
          </p:cNvGraphicFramePr>
          <p:nvPr>
            <p:extLst>
              <p:ext uri="{D42A27DB-BD31-4B8C-83A1-F6EECF244321}">
                <p14:modId xmlns:p14="http://schemas.microsoft.com/office/powerpoint/2010/main" val="1721991872"/>
              </p:ext>
            </p:extLst>
          </p:nvPr>
        </p:nvGraphicFramePr>
        <p:xfrm>
          <a:off x="838200" y="268676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Content Placeholder 3" descr="Timeline Placeholder">
            <a:extLst>
              <a:ext uri="{FF2B5EF4-FFF2-40B4-BE49-F238E27FC236}">
                <a16:creationId xmlns:a16="http://schemas.microsoft.com/office/drawing/2014/main" id="{B5722373-CE8A-884C-8F4C-7D7FB053D452}"/>
              </a:ext>
            </a:extLst>
          </p:cNvPr>
          <p:cNvGraphicFramePr>
            <a:graphicFrameLocks/>
          </p:cNvGraphicFramePr>
          <p:nvPr>
            <p:extLst>
              <p:ext uri="{D42A27DB-BD31-4B8C-83A1-F6EECF244321}">
                <p14:modId xmlns:p14="http://schemas.microsoft.com/office/powerpoint/2010/main" val="1755820777"/>
              </p:ext>
            </p:extLst>
          </p:nvPr>
        </p:nvGraphicFramePr>
        <p:xfrm>
          <a:off x="838203" y="3773909"/>
          <a:ext cx="10499725" cy="18864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TextBox 4">
            <a:extLst>
              <a:ext uri="{FF2B5EF4-FFF2-40B4-BE49-F238E27FC236}">
                <a16:creationId xmlns:a16="http://schemas.microsoft.com/office/drawing/2014/main" id="{65E499B1-5051-D6BA-042B-60B039FAAC4B}"/>
              </a:ext>
            </a:extLst>
          </p:cNvPr>
          <p:cNvSpPr txBox="1"/>
          <p:nvPr/>
        </p:nvSpPr>
        <p:spPr>
          <a:xfrm>
            <a:off x="8946120" y="5102872"/>
            <a:ext cx="1835118" cy="1200329"/>
          </a:xfrm>
          <a:prstGeom prst="rect">
            <a:avLst/>
          </a:prstGeom>
          <a:noFill/>
        </p:spPr>
        <p:txBody>
          <a:bodyPr wrap="none" rtlCol="0">
            <a:spAutoFit/>
          </a:bodyPr>
          <a:lstStyle/>
          <a:p>
            <a:r>
              <a:rPr lang="en-GB"/>
              <a:t>1 Cor 15:20-28,</a:t>
            </a:r>
          </a:p>
          <a:p>
            <a:r>
              <a:rPr lang="en-GB"/>
              <a:t>Titus 2:13-14,</a:t>
            </a:r>
          </a:p>
          <a:p>
            <a:r>
              <a:rPr lang="en-GB"/>
              <a:t>1 Peter 2:24,</a:t>
            </a:r>
          </a:p>
          <a:p>
            <a:r>
              <a:rPr lang="en-GB"/>
              <a:t>Romans 5:18-21</a:t>
            </a:r>
          </a:p>
        </p:txBody>
      </p:sp>
      <p:sp>
        <p:nvSpPr>
          <p:cNvPr id="9" name="TextBox 8">
            <a:extLst>
              <a:ext uri="{FF2B5EF4-FFF2-40B4-BE49-F238E27FC236}">
                <a16:creationId xmlns:a16="http://schemas.microsoft.com/office/drawing/2014/main" id="{DAF2149B-FC3C-F87B-EE01-A1F8B37AEDFE}"/>
              </a:ext>
            </a:extLst>
          </p:cNvPr>
          <p:cNvSpPr txBox="1"/>
          <p:nvPr/>
        </p:nvSpPr>
        <p:spPr>
          <a:xfrm>
            <a:off x="6651481" y="5507825"/>
            <a:ext cx="2801803" cy="1077218"/>
          </a:xfrm>
          <a:prstGeom prst="rect">
            <a:avLst/>
          </a:prstGeom>
          <a:noFill/>
        </p:spPr>
        <p:txBody>
          <a:bodyPr wrap="square" rtlCol="0">
            <a:spAutoFit/>
          </a:bodyPr>
          <a:lstStyle/>
          <a:p>
            <a:r>
              <a:rPr lang="en-GB" sz="1600"/>
              <a:t>1 Cor 11:25-34,</a:t>
            </a:r>
            <a:br>
              <a:rPr lang="en-GB" sz="1600"/>
            </a:br>
            <a:r>
              <a:rPr lang="en-GB" sz="1600"/>
              <a:t>Joh 3:14, 1 Pet 2:24,</a:t>
            </a:r>
          </a:p>
          <a:p>
            <a:r>
              <a:rPr lang="en-GB" sz="1600"/>
              <a:t>1 Cor 10:9, Num 21:5-9,</a:t>
            </a:r>
            <a:br>
              <a:rPr lang="en-GB" sz="1600"/>
            </a:br>
            <a:r>
              <a:rPr lang="en-GB" sz="1600"/>
              <a:t>John 6:51-56</a:t>
            </a:r>
            <a:r>
              <a:rPr lang="en-GB" sz="1600" dirty="0"/>
              <a:t>, Matt 26:26-28</a:t>
            </a:r>
            <a:endParaRPr lang="en-GB" sz="1600"/>
          </a:p>
        </p:txBody>
      </p:sp>
      <p:sp>
        <p:nvSpPr>
          <p:cNvPr id="10" name="TextBox 9">
            <a:extLst>
              <a:ext uri="{FF2B5EF4-FFF2-40B4-BE49-F238E27FC236}">
                <a16:creationId xmlns:a16="http://schemas.microsoft.com/office/drawing/2014/main" id="{10D6A27E-7AAC-7608-7545-B95F52D9D002}"/>
              </a:ext>
            </a:extLst>
          </p:cNvPr>
          <p:cNvSpPr txBox="1"/>
          <p:nvPr/>
        </p:nvSpPr>
        <p:spPr>
          <a:xfrm>
            <a:off x="3308158" y="5255834"/>
            <a:ext cx="3446777" cy="1384995"/>
          </a:xfrm>
          <a:prstGeom prst="rect">
            <a:avLst/>
          </a:prstGeom>
          <a:noFill/>
        </p:spPr>
        <p:txBody>
          <a:bodyPr wrap="none" rtlCol="0">
            <a:spAutoFit/>
          </a:bodyPr>
          <a:lstStyle/>
          <a:p>
            <a:r>
              <a:rPr lang="en-GB" sz="1400" dirty="0"/>
              <a:t>1 Corinthians 10:16-18</a:t>
            </a:r>
            <a:br>
              <a:rPr lang="en-GB" sz="1400" dirty="0"/>
            </a:br>
            <a:r>
              <a:rPr lang="en-GB" sz="1400" dirty="0"/>
              <a:t>Luke 12:35-37 LSV,</a:t>
            </a:r>
          </a:p>
          <a:p>
            <a:r>
              <a:rPr lang="en-GB" sz="1400" dirty="0"/>
              <a:t>1 Peter 1:13 LSV,</a:t>
            </a:r>
            <a:br>
              <a:rPr lang="en-GB" sz="1400" dirty="0"/>
            </a:br>
            <a:r>
              <a:rPr lang="en-GB" sz="1400" dirty="0"/>
              <a:t>Ephesians 6:12-15, Hebrews 10:22, 11:28</a:t>
            </a:r>
            <a:br>
              <a:rPr lang="en-GB" sz="1400" dirty="0"/>
            </a:br>
            <a:r>
              <a:rPr lang="en-GB" sz="1400" dirty="0"/>
              <a:t>1 Peter 1:2, Revelation 3:20,</a:t>
            </a:r>
          </a:p>
          <a:p>
            <a:r>
              <a:rPr lang="en-GB" sz="1400" dirty="0"/>
              <a:t>Matthew 12:43-45</a:t>
            </a:r>
          </a:p>
        </p:txBody>
      </p:sp>
      <p:sp>
        <p:nvSpPr>
          <p:cNvPr id="11" name="TextBox 10">
            <a:extLst>
              <a:ext uri="{FF2B5EF4-FFF2-40B4-BE49-F238E27FC236}">
                <a16:creationId xmlns:a16="http://schemas.microsoft.com/office/drawing/2014/main" id="{901145FB-4F18-92B1-E16D-01EA835E0E89}"/>
              </a:ext>
            </a:extLst>
          </p:cNvPr>
          <p:cNvSpPr txBox="1"/>
          <p:nvPr/>
        </p:nvSpPr>
        <p:spPr>
          <a:xfrm>
            <a:off x="905256" y="5487593"/>
            <a:ext cx="2402902" cy="523220"/>
          </a:xfrm>
          <a:prstGeom prst="rect">
            <a:avLst/>
          </a:prstGeom>
          <a:noFill/>
        </p:spPr>
        <p:txBody>
          <a:bodyPr wrap="none" rtlCol="0">
            <a:spAutoFit/>
          </a:bodyPr>
          <a:lstStyle/>
          <a:p>
            <a:r>
              <a:rPr lang="en-GB" sz="1400"/>
              <a:t>Matthew 16:6,12, Luke 12:1,</a:t>
            </a:r>
          </a:p>
          <a:p>
            <a:r>
              <a:rPr lang="en-GB" sz="1400"/>
              <a:t>1 Corinthians 5</a:t>
            </a:r>
          </a:p>
        </p:txBody>
      </p:sp>
      <p:sp>
        <p:nvSpPr>
          <p:cNvPr id="16" name="Title 1">
            <a:extLst>
              <a:ext uri="{FF2B5EF4-FFF2-40B4-BE49-F238E27FC236}">
                <a16:creationId xmlns:a16="http://schemas.microsoft.com/office/drawing/2014/main" id="{46DA87F7-1C81-4625-5DCF-AA06B2749A41}"/>
              </a:ext>
            </a:extLst>
          </p:cNvPr>
          <p:cNvSpPr txBox="1">
            <a:spLocks/>
          </p:cNvSpPr>
          <p:nvPr/>
        </p:nvSpPr>
        <p:spPr>
          <a:xfrm>
            <a:off x="3248962" y="29764"/>
            <a:ext cx="2847033" cy="750187"/>
          </a:xfrm>
          <a:prstGeom prst="rect">
            <a:avLst/>
          </a:prstGeom>
        </p:spPr>
        <p:txBody>
          <a:bodyPr vert="horz" lIns="91440" tIns="45720" rIns="91440" bIns="45720" rtlCol="0" anchor="ctr">
            <a:normAutofit fontScale="92500"/>
          </a:bodyPr>
          <a:lstStyle>
            <a:lvl1pPr algn="l" defTabSz="914400" rtl="0" eaLnBrk="1" latinLnBrk="0" hangingPunct="1">
              <a:lnSpc>
                <a:spcPct val="100000"/>
              </a:lnSpc>
              <a:spcBef>
                <a:spcPct val="0"/>
              </a:spcBef>
              <a:buNone/>
              <a:defRPr sz="4000" kern="1200">
                <a:solidFill>
                  <a:schemeClr val="accent2"/>
                </a:solidFill>
                <a:latin typeface="+mj-lt"/>
                <a:ea typeface="+mj-ea"/>
                <a:cs typeface="+mj-cs"/>
              </a:defRPr>
            </a:lvl1pPr>
          </a:lstStyle>
          <a:p>
            <a:r>
              <a:rPr lang="en-GB" sz="3600" dirty="0"/>
              <a:t>Being Ready</a:t>
            </a:r>
          </a:p>
        </p:txBody>
      </p:sp>
      <p:sp>
        <p:nvSpPr>
          <p:cNvPr id="18" name="Title 1">
            <a:extLst>
              <a:ext uri="{FF2B5EF4-FFF2-40B4-BE49-F238E27FC236}">
                <a16:creationId xmlns:a16="http://schemas.microsoft.com/office/drawing/2014/main" id="{043170B6-110D-F245-5126-0C70CE17CCBA}"/>
              </a:ext>
            </a:extLst>
          </p:cNvPr>
          <p:cNvSpPr txBox="1">
            <a:spLocks/>
          </p:cNvSpPr>
          <p:nvPr/>
        </p:nvSpPr>
        <p:spPr>
          <a:xfrm>
            <a:off x="6406818" y="105063"/>
            <a:ext cx="3119695" cy="61998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000" kern="1200">
                <a:solidFill>
                  <a:schemeClr val="accent2"/>
                </a:solidFill>
                <a:latin typeface="+mj-lt"/>
                <a:ea typeface="+mj-ea"/>
                <a:cs typeface="+mj-cs"/>
              </a:defRPr>
            </a:lvl1pPr>
          </a:lstStyle>
          <a:p>
            <a:r>
              <a:rPr lang="en-GB" sz="3600" dirty="0"/>
              <a:t>Judgement</a:t>
            </a:r>
          </a:p>
        </p:txBody>
      </p:sp>
      <p:sp>
        <p:nvSpPr>
          <p:cNvPr id="20" name="Title 1">
            <a:extLst>
              <a:ext uri="{FF2B5EF4-FFF2-40B4-BE49-F238E27FC236}">
                <a16:creationId xmlns:a16="http://schemas.microsoft.com/office/drawing/2014/main" id="{17D1D345-6782-E8E2-5C94-CC3B74E95C2A}"/>
              </a:ext>
            </a:extLst>
          </p:cNvPr>
          <p:cNvSpPr txBox="1">
            <a:spLocks/>
          </p:cNvSpPr>
          <p:nvPr/>
        </p:nvSpPr>
        <p:spPr>
          <a:xfrm>
            <a:off x="9106561" y="35223"/>
            <a:ext cx="3119695" cy="750187"/>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accent2"/>
                </a:solidFill>
                <a:latin typeface="+mj-lt"/>
                <a:ea typeface="+mj-ea"/>
                <a:cs typeface="+mj-cs"/>
              </a:defRPr>
            </a:lvl1pPr>
          </a:lstStyle>
          <a:p>
            <a:r>
              <a:rPr lang="en-GB" sz="3600" dirty="0"/>
              <a:t>Deliverance</a:t>
            </a:r>
          </a:p>
        </p:txBody>
      </p:sp>
    </p:spTree>
    <p:extLst>
      <p:ext uri="{BB962C8B-B14F-4D97-AF65-F5344CB8AC3E}">
        <p14:creationId xmlns:p14="http://schemas.microsoft.com/office/powerpoint/2010/main" val="144188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57F4-1690-9211-0A08-7FA59FB4C0EE}"/>
              </a:ext>
            </a:extLst>
          </p:cNvPr>
          <p:cNvSpPr>
            <a:spLocks noGrp="1"/>
          </p:cNvSpPr>
          <p:nvPr>
            <p:ph type="title"/>
          </p:nvPr>
        </p:nvSpPr>
        <p:spPr>
          <a:xfrm>
            <a:off x="547447" y="-267560"/>
            <a:ext cx="9914859" cy="1329004"/>
          </a:xfrm>
        </p:spPr>
        <p:txBody>
          <a:bodyPr/>
          <a:lstStyle/>
          <a:p>
            <a:r>
              <a:rPr lang="en-GB"/>
              <a:t>Old Testament offerings</a:t>
            </a:r>
          </a:p>
        </p:txBody>
      </p:sp>
      <p:sp>
        <p:nvSpPr>
          <p:cNvPr id="5" name="Date Placeholder 4">
            <a:extLst>
              <a:ext uri="{FF2B5EF4-FFF2-40B4-BE49-F238E27FC236}">
                <a16:creationId xmlns:a16="http://schemas.microsoft.com/office/drawing/2014/main" id="{61D67B7C-72D8-1BB3-B82A-DDEBEF3D45E4}"/>
              </a:ext>
            </a:extLst>
          </p:cNvPr>
          <p:cNvSpPr>
            <a:spLocks noGrp="1"/>
          </p:cNvSpPr>
          <p:nvPr>
            <p:ph type="dt" sz="half" idx="10"/>
          </p:nvPr>
        </p:nvSpPr>
        <p:spPr/>
        <p:txBody>
          <a:bodyPr/>
          <a:lstStyle/>
          <a:p>
            <a:pPr rtl="0"/>
            <a:r>
              <a:rPr lang="en-GB"/>
              <a:t>2/8/20XX</a:t>
            </a:r>
          </a:p>
        </p:txBody>
      </p:sp>
      <p:sp>
        <p:nvSpPr>
          <p:cNvPr id="6" name="Slide Number Placeholder 5">
            <a:extLst>
              <a:ext uri="{FF2B5EF4-FFF2-40B4-BE49-F238E27FC236}">
                <a16:creationId xmlns:a16="http://schemas.microsoft.com/office/drawing/2014/main" id="{4B63F6E5-AC00-EEAE-144B-08CD4C69A361}"/>
              </a:ext>
            </a:extLst>
          </p:cNvPr>
          <p:cNvSpPr>
            <a:spLocks noGrp="1"/>
          </p:cNvSpPr>
          <p:nvPr>
            <p:ph type="sldNum" sz="quarter" idx="12"/>
          </p:nvPr>
        </p:nvSpPr>
        <p:spPr/>
        <p:txBody>
          <a:bodyPr/>
          <a:lstStyle/>
          <a:p>
            <a:pPr rtl="0"/>
            <a:fld id="{08AB70BE-1769-45B8-85A6-0C837432C7E6}" type="slidenum">
              <a:rPr lang="en-GB" smtClean="0"/>
              <a:pPr rtl="0"/>
              <a:t>17</a:t>
            </a:fld>
            <a:endParaRPr lang="en-GB"/>
          </a:p>
        </p:txBody>
      </p:sp>
      <p:graphicFrame>
        <p:nvGraphicFramePr>
          <p:cNvPr id="7" name="Table 6">
            <a:extLst>
              <a:ext uri="{FF2B5EF4-FFF2-40B4-BE49-F238E27FC236}">
                <a16:creationId xmlns:a16="http://schemas.microsoft.com/office/drawing/2014/main" id="{1D9BAF31-372E-F9AD-3960-749F67EBBB56}"/>
              </a:ext>
            </a:extLst>
          </p:cNvPr>
          <p:cNvGraphicFramePr>
            <a:graphicFrameLocks noGrp="1"/>
          </p:cNvGraphicFramePr>
          <p:nvPr>
            <p:extLst>
              <p:ext uri="{D42A27DB-BD31-4B8C-83A1-F6EECF244321}">
                <p14:modId xmlns:p14="http://schemas.microsoft.com/office/powerpoint/2010/main" val="1309331373"/>
              </p:ext>
            </p:extLst>
          </p:nvPr>
        </p:nvGraphicFramePr>
        <p:xfrm>
          <a:off x="382772" y="692611"/>
          <a:ext cx="11589490" cy="5427534"/>
        </p:xfrm>
        <a:graphic>
          <a:graphicData uri="http://schemas.openxmlformats.org/drawingml/2006/table">
            <a:tbl>
              <a:tblPr firstRow="1" bandRow="1">
                <a:tableStyleId>{5C22544A-7EE6-4342-B048-85BDC9FD1C3A}</a:tableStyleId>
              </a:tblPr>
              <a:tblGrid>
                <a:gridCol w="2317898">
                  <a:extLst>
                    <a:ext uri="{9D8B030D-6E8A-4147-A177-3AD203B41FA5}">
                      <a16:colId xmlns:a16="http://schemas.microsoft.com/office/drawing/2014/main" val="371194985"/>
                    </a:ext>
                  </a:extLst>
                </a:gridCol>
                <a:gridCol w="2317898">
                  <a:extLst>
                    <a:ext uri="{9D8B030D-6E8A-4147-A177-3AD203B41FA5}">
                      <a16:colId xmlns:a16="http://schemas.microsoft.com/office/drawing/2014/main" val="3503210869"/>
                    </a:ext>
                  </a:extLst>
                </a:gridCol>
                <a:gridCol w="2317898">
                  <a:extLst>
                    <a:ext uri="{9D8B030D-6E8A-4147-A177-3AD203B41FA5}">
                      <a16:colId xmlns:a16="http://schemas.microsoft.com/office/drawing/2014/main" val="4125796191"/>
                    </a:ext>
                  </a:extLst>
                </a:gridCol>
                <a:gridCol w="2317898">
                  <a:extLst>
                    <a:ext uri="{9D8B030D-6E8A-4147-A177-3AD203B41FA5}">
                      <a16:colId xmlns:a16="http://schemas.microsoft.com/office/drawing/2014/main" val="289431682"/>
                    </a:ext>
                  </a:extLst>
                </a:gridCol>
                <a:gridCol w="2317898">
                  <a:extLst>
                    <a:ext uri="{9D8B030D-6E8A-4147-A177-3AD203B41FA5}">
                      <a16:colId xmlns:a16="http://schemas.microsoft.com/office/drawing/2014/main" val="2108510259"/>
                    </a:ext>
                  </a:extLst>
                </a:gridCol>
              </a:tblGrid>
              <a:tr h="640692">
                <a:tc>
                  <a:txBody>
                    <a:bodyPr/>
                    <a:lstStyle/>
                    <a:p>
                      <a:pPr rtl="0">
                        <a:buNone/>
                      </a:pPr>
                      <a:r>
                        <a:rPr lang="en-GB" b="1">
                          <a:solidFill>
                            <a:srgbClr val="000000"/>
                          </a:solidFill>
                          <a:effectLst/>
                          <a:latin typeface="Arial" panose="020B0604020202020204" pitchFamily="34" charset="0"/>
                        </a:rPr>
                        <a:t>Offering Type</a:t>
                      </a:r>
                    </a:p>
                  </a:txBody>
                  <a:tcPr anchor="ctr"/>
                </a:tc>
                <a:tc>
                  <a:txBody>
                    <a:bodyPr/>
                    <a:lstStyle/>
                    <a:p>
                      <a:pPr rtl="0">
                        <a:buNone/>
                      </a:pPr>
                      <a:r>
                        <a:rPr lang="en-GB" b="1">
                          <a:solidFill>
                            <a:srgbClr val="000000"/>
                          </a:solidFill>
                          <a:effectLst/>
                          <a:latin typeface="Arial" panose="020B0604020202020204" pitchFamily="34" charset="0"/>
                        </a:rPr>
                        <a:t>Scripture Reference</a:t>
                      </a:r>
                    </a:p>
                  </a:txBody>
                  <a:tcPr anchor="ctr"/>
                </a:tc>
                <a:tc>
                  <a:txBody>
                    <a:bodyPr/>
                    <a:lstStyle/>
                    <a:p>
                      <a:pPr rtl="0">
                        <a:buNone/>
                      </a:pPr>
                      <a:r>
                        <a:rPr lang="en-GB" b="1">
                          <a:solidFill>
                            <a:srgbClr val="000000"/>
                          </a:solidFill>
                          <a:effectLst/>
                          <a:latin typeface="Arial" panose="020B0604020202020204" pitchFamily="34" charset="0"/>
                        </a:rPr>
                        <a:t>Elements Involved</a:t>
                      </a:r>
                    </a:p>
                  </a:txBody>
                  <a:tcPr anchor="ctr"/>
                </a:tc>
                <a:tc>
                  <a:txBody>
                    <a:bodyPr/>
                    <a:lstStyle/>
                    <a:p>
                      <a:pPr rtl="0">
                        <a:buNone/>
                      </a:pPr>
                      <a:r>
                        <a:rPr lang="en-GB" b="1">
                          <a:solidFill>
                            <a:srgbClr val="000000"/>
                          </a:solidFill>
                          <a:effectLst/>
                          <a:latin typeface="Arial" panose="020B0604020202020204" pitchFamily="34" charset="0"/>
                        </a:rPr>
                        <a:t>Purpose</a:t>
                      </a:r>
                    </a:p>
                  </a:txBody>
                  <a:tcPr anchor="ctr"/>
                </a:tc>
                <a:tc>
                  <a:txBody>
                    <a:bodyPr/>
                    <a:lstStyle/>
                    <a:p>
                      <a:pPr rtl="0">
                        <a:buNone/>
                      </a:pPr>
                      <a:r>
                        <a:rPr lang="en-GB" b="1">
                          <a:solidFill>
                            <a:srgbClr val="000000"/>
                          </a:solidFill>
                          <a:effectLst/>
                          <a:latin typeface="Arial" panose="020B0604020202020204" pitchFamily="34" charset="0"/>
                        </a:rPr>
                        <a:t>Communal Aspects</a:t>
                      </a:r>
                    </a:p>
                  </a:txBody>
                  <a:tcPr anchor="ctr"/>
                </a:tc>
                <a:extLst>
                  <a:ext uri="{0D108BD9-81ED-4DB2-BD59-A6C34878D82A}">
                    <a16:rowId xmlns:a16="http://schemas.microsoft.com/office/drawing/2014/main" val="1307614524"/>
                  </a:ext>
                </a:extLst>
              </a:tr>
              <a:tr h="915275">
                <a:tc>
                  <a:txBody>
                    <a:bodyPr/>
                    <a:lstStyle/>
                    <a:p>
                      <a:pPr rtl="0">
                        <a:buNone/>
                      </a:pPr>
                      <a:r>
                        <a:rPr lang="en-GB">
                          <a:solidFill>
                            <a:srgbClr val="000000"/>
                          </a:solidFill>
                          <a:effectLst/>
                          <a:latin typeface="Arial" panose="020B0604020202020204" pitchFamily="34" charset="0"/>
                        </a:rPr>
                        <a:t>Burnt Offering (Olah)</a:t>
                      </a:r>
                    </a:p>
                  </a:txBody>
                  <a:tcPr anchor="ctr"/>
                </a:tc>
                <a:tc>
                  <a:txBody>
                    <a:bodyPr/>
                    <a:lstStyle/>
                    <a:p>
                      <a:pPr rtl="0">
                        <a:buNone/>
                      </a:pPr>
                      <a:r>
                        <a:rPr lang="en-GB">
                          <a:solidFill>
                            <a:srgbClr val="000000"/>
                          </a:solidFill>
                          <a:effectLst/>
                          <a:latin typeface="Arial" panose="020B0604020202020204" pitchFamily="34" charset="0"/>
                        </a:rPr>
                        <a:t>Leviticus 1:3-9</a:t>
                      </a:r>
                    </a:p>
                  </a:txBody>
                  <a:tcPr anchor="ctr"/>
                </a:tc>
                <a:tc>
                  <a:txBody>
                    <a:bodyPr/>
                    <a:lstStyle/>
                    <a:p>
                      <a:pPr rtl="0">
                        <a:buNone/>
                      </a:pPr>
                      <a:r>
                        <a:rPr lang="en-GB">
                          <a:solidFill>
                            <a:srgbClr val="000000"/>
                          </a:solidFill>
                          <a:effectLst/>
                          <a:latin typeface="Arial" panose="020B0604020202020204" pitchFamily="34" charset="0"/>
                        </a:rPr>
                        <a:t>Animal (bull, sheep, goat, bird)</a:t>
                      </a:r>
                    </a:p>
                  </a:txBody>
                  <a:tcPr anchor="ctr"/>
                </a:tc>
                <a:tc>
                  <a:txBody>
                    <a:bodyPr/>
                    <a:lstStyle/>
                    <a:p>
                      <a:pPr rtl="0">
                        <a:buNone/>
                      </a:pPr>
                      <a:r>
                        <a:rPr lang="en-GB">
                          <a:solidFill>
                            <a:srgbClr val="000000"/>
                          </a:solidFill>
                          <a:effectLst/>
                          <a:latin typeface="Arial" panose="020B0604020202020204" pitchFamily="34" charset="0"/>
                        </a:rPr>
                        <a:t>Atonement, dedication to God</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presents, priests burn; no eating by </a:t>
                      </a:r>
                      <a:r>
                        <a:rPr lang="en-GB" err="1">
                          <a:solidFill>
                            <a:srgbClr val="000000"/>
                          </a:solidFill>
                          <a:effectLst/>
                          <a:latin typeface="Arial" panose="020B0604020202020204" pitchFamily="34" charset="0"/>
                        </a:rPr>
                        <a:t>offerer</a:t>
                      </a:r>
                      <a:endParaRPr lang="en-GB">
                        <a:solidFill>
                          <a:srgbClr val="000000"/>
                        </a:solidFill>
                        <a:effectLst/>
                        <a:latin typeface="Arial" panose="020B0604020202020204" pitchFamily="34" charset="0"/>
                      </a:endParaRPr>
                    </a:p>
                  </a:txBody>
                  <a:tcPr anchor="ctr"/>
                </a:tc>
                <a:extLst>
                  <a:ext uri="{0D108BD9-81ED-4DB2-BD59-A6C34878D82A}">
                    <a16:rowId xmlns:a16="http://schemas.microsoft.com/office/drawing/2014/main" val="3308700929"/>
                  </a:ext>
                </a:extLst>
              </a:tr>
              <a:tr h="759633">
                <a:tc>
                  <a:txBody>
                    <a:bodyPr/>
                    <a:lstStyle/>
                    <a:p>
                      <a:pPr rtl="0">
                        <a:buNone/>
                      </a:pPr>
                      <a:r>
                        <a:rPr lang="en-GB">
                          <a:solidFill>
                            <a:srgbClr val="000000"/>
                          </a:solidFill>
                          <a:effectLst/>
                          <a:latin typeface="Arial" panose="020B0604020202020204" pitchFamily="34" charset="0"/>
                        </a:rPr>
                        <a:t>Grain Offering (Minhah)</a:t>
                      </a:r>
                    </a:p>
                  </a:txBody>
                  <a:tcPr anchor="ctr"/>
                </a:tc>
                <a:tc>
                  <a:txBody>
                    <a:bodyPr/>
                    <a:lstStyle/>
                    <a:p>
                      <a:pPr rtl="0">
                        <a:buNone/>
                      </a:pPr>
                      <a:r>
                        <a:rPr lang="en-GB">
                          <a:solidFill>
                            <a:srgbClr val="000000"/>
                          </a:solidFill>
                          <a:effectLst/>
                          <a:latin typeface="Arial" panose="020B0604020202020204" pitchFamily="34" charset="0"/>
                        </a:rPr>
                        <a:t>Leviticus 2:1-10</a:t>
                      </a:r>
                    </a:p>
                  </a:txBody>
                  <a:tcPr anchor="ctr"/>
                </a:tc>
                <a:tc>
                  <a:txBody>
                    <a:bodyPr/>
                    <a:lstStyle/>
                    <a:p>
                      <a:pPr rtl="0">
                        <a:buNone/>
                      </a:pPr>
                      <a:r>
                        <a:rPr lang="en-GB">
                          <a:solidFill>
                            <a:srgbClr val="000000"/>
                          </a:solidFill>
                          <a:effectLst/>
                          <a:latin typeface="Arial" panose="020B0604020202020204" pitchFamily="34" charset="0"/>
                        </a:rPr>
                        <a:t>Grain, flour, baked bread, oil, salt</a:t>
                      </a:r>
                    </a:p>
                  </a:txBody>
                  <a:tcPr anchor="ctr"/>
                </a:tc>
                <a:tc>
                  <a:txBody>
                    <a:bodyPr/>
                    <a:lstStyle/>
                    <a:p>
                      <a:pPr rtl="0">
                        <a:buNone/>
                      </a:pPr>
                      <a:r>
                        <a:rPr lang="en-GB">
                          <a:solidFill>
                            <a:srgbClr val="000000"/>
                          </a:solidFill>
                          <a:effectLst/>
                          <a:latin typeface="Arial" panose="020B0604020202020204" pitchFamily="34" charset="0"/>
                        </a:rPr>
                        <a:t>Thanksgiving, devotion</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 portion</a:t>
                      </a:r>
                    </a:p>
                  </a:txBody>
                  <a:tcPr anchor="ctr"/>
                </a:tc>
                <a:extLst>
                  <a:ext uri="{0D108BD9-81ED-4DB2-BD59-A6C34878D82A}">
                    <a16:rowId xmlns:a16="http://schemas.microsoft.com/office/drawing/2014/main" val="3410272122"/>
                  </a:ext>
                </a:extLst>
              </a:tr>
              <a:tr h="915275">
                <a:tc>
                  <a:txBody>
                    <a:bodyPr/>
                    <a:lstStyle/>
                    <a:p>
                      <a:pPr rtl="0">
                        <a:buNone/>
                      </a:pPr>
                      <a:r>
                        <a:rPr lang="en-GB">
                          <a:solidFill>
                            <a:srgbClr val="000000"/>
                          </a:solidFill>
                          <a:effectLst/>
                          <a:latin typeface="Arial" panose="020B0604020202020204" pitchFamily="34" charset="0"/>
                        </a:rPr>
                        <a:t>Peace Offering (Shelamim)</a:t>
                      </a:r>
                    </a:p>
                  </a:txBody>
                  <a:tcPr anchor="ctr"/>
                </a:tc>
                <a:tc>
                  <a:txBody>
                    <a:bodyPr/>
                    <a:lstStyle/>
                    <a:p>
                      <a:pPr rtl="0">
                        <a:buNone/>
                      </a:pPr>
                      <a:r>
                        <a:rPr lang="en-GB">
                          <a:solidFill>
                            <a:srgbClr val="000000"/>
                          </a:solidFill>
                          <a:effectLst/>
                          <a:latin typeface="Arial" panose="020B0604020202020204" pitchFamily="34" charset="0"/>
                        </a:rPr>
                        <a:t>Leviticus 3:1-3; 7:11-15</a:t>
                      </a:r>
                    </a:p>
                  </a:txBody>
                  <a:tcPr anchor="ctr"/>
                </a:tc>
                <a:tc>
                  <a:txBody>
                    <a:bodyPr/>
                    <a:lstStyle/>
                    <a:p>
                      <a:pPr rtl="0">
                        <a:buNone/>
                      </a:pPr>
                      <a:r>
                        <a:rPr lang="en-GB">
                          <a:solidFill>
                            <a:srgbClr val="000000"/>
                          </a:solidFill>
                          <a:effectLst/>
                          <a:latin typeface="Arial" panose="020B0604020202020204" pitchFamily="34" charset="0"/>
                        </a:rPr>
                        <a:t>Animal, unleavened/leavened bread</a:t>
                      </a:r>
                    </a:p>
                  </a:txBody>
                  <a:tcPr anchor="ctr"/>
                </a:tc>
                <a:tc>
                  <a:txBody>
                    <a:bodyPr/>
                    <a:lstStyle/>
                    <a:p>
                      <a:pPr rtl="0">
                        <a:buNone/>
                      </a:pPr>
                      <a:r>
                        <a:rPr lang="en-GB">
                          <a:solidFill>
                            <a:srgbClr val="000000"/>
                          </a:solidFill>
                          <a:effectLst/>
                          <a:latin typeface="Arial" panose="020B0604020202020204" pitchFamily="34" charset="0"/>
                        </a:rPr>
                        <a:t>Fellowship, thanksgiving, vow fulfillment</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family, priests eat</a:t>
                      </a:r>
                    </a:p>
                  </a:txBody>
                  <a:tcPr anchor="ctr"/>
                </a:tc>
                <a:extLst>
                  <a:ext uri="{0D108BD9-81ED-4DB2-BD59-A6C34878D82A}">
                    <a16:rowId xmlns:a16="http://schemas.microsoft.com/office/drawing/2014/main" val="3543996068"/>
                  </a:ext>
                </a:extLst>
              </a:tr>
              <a:tr h="915275">
                <a:tc>
                  <a:txBody>
                    <a:bodyPr/>
                    <a:lstStyle/>
                    <a:p>
                      <a:pPr rtl="0">
                        <a:buNone/>
                      </a:pPr>
                      <a:r>
                        <a:rPr lang="en-GB">
                          <a:solidFill>
                            <a:srgbClr val="000000"/>
                          </a:solidFill>
                          <a:effectLst/>
                          <a:latin typeface="Arial" panose="020B0604020202020204" pitchFamily="34" charset="0"/>
                        </a:rPr>
                        <a:t>Sin Offering (Chatat)</a:t>
                      </a:r>
                    </a:p>
                  </a:txBody>
                  <a:tcPr anchor="ctr"/>
                </a:tc>
                <a:tc>
                  <a:txBody>
                    <a:bodyPr/>
                    <a:lstStyle/>
                    <a:p>
                      <a:pPr rtl="0">
                        <a:buNone/>
                      </a:pPr>
                      <a:r>
                        <a:rPr lang="en-GB">
                          <a:solidFill>
                            <a:srgbClr val="000000"/>
                          </a:solidFill>
                          <a:effectLst/>
                          <a:latin typeface="Arial" panose="020B0604020202020204" pitchFamily="34" charset="0"/>
                        </a:rPr>
                        <a:t>Leviticus 4:27-31; 6:25-30</a:t>
                      </a:r>
                    </a:p>
                  </a:txBody>
                  <a:tcPr anchor="ctr"/>
                </a:tc>
                <a:tc>
                  <a:txBody>
                    <a:bodyPr/>
                    <a:lstStyle/>
                    <a:p>
                      <a:pPr rtl="0">
                        <a:buNone/>
                      </a:pPr>
                      <a:r>
                        <a:rPr lang="en-GB">
                          <a:solidFill>
                            <a:srgbClr val="000000"/>
                          </a:solidFill>
                          <a:effectLst/>
                          <a:latin typeface="Arial" panose="020B0604020202020204" pitchFamily="34" charset="0"/>
                        </a:rPr>
                        <a:t>Animal (goat, lamb, bull)</a:t>
                      </a:r>
                    </a:p>
                  </a:txBody>
                  <a:tcPr anchor="ctr"/>
                </a:tc>
                <a:tc>
                  <a:txBody>
                    <a:bodyPr/>
                    <a:lstStyle/>
                    <a:p>
                      <a:pPr rtl="0">
                        <a:buNone/>
                      </a:pPr>
                      <a:r>
                        <a:rPr lang="en-GB">
                          <a:solidFill>
                            <a:srgbClr val="000000"/>
                          </a:solidFill>
                          <a:effectLst/>
                          <a:latin typeface="Arial" panose="020B0604020202020204" pitchFamily="34" charset="0"/>
                        </a:rPr>
                        <a:t>Atonement for unintentional sins</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 (if not burned)</a:t>
                      </a:r>
                    </a:p>
                  </a:txBody>
                  <a:tcPr anchor="ctr"/>
                </a:tc>
                <a:extLst>
                  <a:ext uri="{0D108BD9-81ED-4DB2-BD59-A6C34878D82A}">
                    <a16:rowId xmlns:a16="http://schemas.microsoft.com/office/drawing/2014/main" val="501548687"/>
                  </a:ext>
                </a:extLst>
              </a:tr>
              <a:tr h="640692">
                <a:tc>
                  <a:txBody>
                    <a:bodyPr/>
                    <a:lstStyle/>
                    <a:p>
                      <a:pPr rtl="0">
                        <a:buNone/>
                      </a:pPr>
                      <a:r>
                        <a:rPr lang="en-GB">
                          <a:solidFill>
                            <a:srgbClr val="000000"/>
                          </a:solidFill>
                          <a:effectLst/>
                          <a:latin typeface="Arial" panose="020B0604020202020204" pitchFamily="34" charset="0"/>
                        </a:rPr>
                        <a:t>Guilt Offering (Asham)</a:t>
                      </a:r>
                    </a:p>
                  </a:txBody>
                  <a:tcPr anchor="ctr"/>
                </a:tc>
                <a:tc>
                  <a:txBody>
                    <a:bodyPr/>
                    <a:lstStyle/>
                    <a:p>
                      <a:pPr rtl="0">
                        <a:buNone/>
                      </a:pPr>
                      <a:r>
                        <a:rPr lang="en-GB">
                          <a:solidFill>
                            <a:srgbClr val="000000"/>
                          </a:solidFill>
                          <a:effectLst/>
                          <a:latin typeface="Arial" panose="020B0604020202020204" pitchFamily="34" charset="0"/>
                        </a:rPr>
                        <a:t>Leviticus 5:14-16; 7:1-7</a:t>
                      </a:r>
                    </a:p>
                  </a:txBody>
                  <a:tcPr anchor="ctr"/>
                </a:tc>
                <a:tc>
                  <a:txBody>
                    <a:bodyPr/>
                    <a:lstStyle/>
                    <a:p>
                      <a:pPr rtl="0">
                        <a:buNone/>
                      </a:pPr>
                      <a:r>
                        <a:rPr lang="en-GB">
                          <a:solidFill>
                            <a:srgbClr val="000000"/>
                          </a:solidFill>
                          <a:effectLst/>
                          <a:latin typeface="Arial" panose="020B0604020202020204" pitchFamily="34" charset="0"/>
                        </a:rPr>
                        <a:t>Animal (ram), restitution payment</a:t>
                      </a:r>
                    </a:p>
                  </a:txBody>
                  <a:tcPr anchor="ctr"/>
                </a:tc>
                <a:tc>
                  <a:txBody>
                    <a:bodyPr/>
                    <a:lstStyle/>
                    <a:p>
                      <a:pPr rtl="0">
                        <a:buNone/>
                      </a:pPr>
                      <a:r>
                        <a:rPr lang="en-GB">
                          <a:solidFill>
                            <a:srgbClr val="000000"/>
                          </a:solidFill>
                          <a:effectLst/>
                          <a:latin typeface="Arial" panose="020B0604020202020204" pitchFamily="34" charset="0"/>
                        </a:rPr>
                        <a:t>Reparation for specific sins</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a:t>
                      </a:r>
                    </a:p>
                  </a:txBody>
                  <a:tcPr anchor="ctr"/>
                </a:tc>
                <a:extLst>
                  <a:ext uri="{0D108BD9-81ED-4DB2-BD59-A6C34878D82A}">
                    <a16:rowId xmlns:a16="http://schemas.microsoft.com/office/drawing/2014/main" val="69568768"/>
                  </a:ext>
                </a:extLst>
              </a:tr>
              <a:tr h="640692">
                <a:tc>
                  <a:txBody>
                    <a:bodyPr/>
                    <a:lstStyle/>
                    <a:p>
                      <a:pPr rtl="0">
                        <a:buNone/>
                      </a:pPr>
                      <a:r>
                        <a:rPr lang="en-GB">
                          <a:solidFill>
                            <a:srgbClr val="000000"/>
                          </a:solidFill>
                          <a:effectLst/>
                          <a:latin typeface="Arial" panose="020B0604020202020204" pitchFamily="34" charset="0"/>
                        </a:rPr>
                        <a:t>Showbread (Bread of the Presence)</a:t>
                      </a:r>
                    </a:p>
                  </a:txBody>
                  <a:tcPr anchor="ctr"/>
                </a:tc>
                <a:tc>
                  <a:txBody>
                    <a:bodyPr/>
                    <a:lstStyle/>
                    <a:p>
                      <a:pPr rtl="0">
                        <a:buNone/>
                      </a:pPr>
                      <a:r>
                        <a:rPr lang="en-GB">
                          <a:solidFill>
                            <a:srgbClr val="000000"/>
                          </a:solidFill>
                          <a:effectLst/>
                          <a:latin typeface="Arial" panose="020B0604020202020204" pitchFamily="34" charset="0"/>
                        </a:rPr>
                        <a:t>Leviticus 24:5-9</a:t>
                      </a:r>
                    </a:p>
                  </a:txBody>
                  <a:tcPr anchor="ctr"/>
                </a:tc>
                <a:tc>
                  <a:txBody>
                    <a:bodyPr/>
                    <a:lstStyle/>
                    <a:p>
                      <a:pPr rtl="0">
                        <a:buNone/>
                      </a:pPr>
                      <a:r>
                        <a:rPr lang="en-GB">
                          <a:solidFill>
                            <a:srgbClr val="000000"/>
                          </a:solidFill>
                          <a:effectLst/>
                          <a:latin typeface="Arial" panose="020B0604020202020204" pitchFamily="34" charset="0"/>
                        </a:rPr>
                        <a:t>12 loaves of bread</a:t>
                      </a:r>
                    </a:p>
                  </a:txBody>
                  <a:tcPr anchor="ctr"/>
                </a:tc>
                <a:tc>
                  <a:txBody>
                    <a:bodyPr/>
                    <a:lstStyle/>
                    <a:p>
                      <a:pPr rtl="0">
                        <a:buNone/>
                      </a:pPr>
                      <a:r>
                        <a:rPr lang="en-GB">
                          <a:solidFill>
                            <a:srgbClr val="000000"/>
                          </a:solidFill>
                          <a:effectLst/>
                          <a:latin typeface="Arial" panose="020B0604020202020204" pitchFamily="34" charset="0"/>
                        </a:rPr>
                        <a:t>Continual offering before God</a:t>
                      </a:r>
                    </a:p>
                  </a:txBody>
                  <a:tcPr anchor="ctr"/>
                </a:tc>
                <a:tc>
                  <a:txBody>
                    <a:bodyPr/>
                    <a:lstStyle/>
                    <a:p>
                      <a:pPr rtl="0">
                        <a:buNone/>
                      </a:pPr>
                      <a:r>
                        <a:rPr lang="en-GB">
                          <a:solidFill>
                            <a:srgbClr val="000000"/>
                          </a:solidFill>
                          <a:effectLst/>
                          <a:latin typeface="Arial" panose="020B0604020202020204" pitchFamily="34" charset="0"/>
                        </a:rPr>
                        <a:t>Priests eat weekly</a:t>
                      </a:r>
                    </a:p>
                  </a:txBody>
                  <a:tcPr anchor="ctr"/>
                </a:tc>
                <a:extLst>
                  <a:ext uri="{0D108BD9-81ED-4DB2-BD59-A6C34878D82A}">
                    <a16:rowId xmlns:a16="http://schemas.microsoft.com/office/drawing/2014/main" val="852386662"/>
                  </a:ext>
                </a:extLst>
              </a:tr>
            </a:tbl>
          </a:graphicData>
        </a:graphic>
      </p:graphicFrame>
      <p:graphicFrame>
        <p:nvGraphicFramePr>
          <p:cNvPr id="3" name="Table 2">
            <a:extLst>
              <a:ext uri="{FF2B5EF4-FFF2-40B4-BE49-F238E27FC236}">
                <a16:creationId xmlns:a16="http://schemas.microsoft.com/office/drawing/2014/main" id="{F0D998C2-288F-7E60-CA21-B76748C27EBF}"/>
              </a:ext>
            </a:extLst>
          </p:cNvPr>
          <p:cNvGraphicFramePr>
            <a:graphicFrameLocks noGrp="1"/>
          </p:cNvGraphicFramePr>
          <p:nvPr>
            <p:extLst>
              <p:ext uri="{D42A27DB-BD31-4B8C-83A1-F6EECF244321}">
                <p14:modId xmlns:p14="http://schemas.microsoft.com/office/powerpoint/2010/main" val="2789872029"/>
              </p:ext>
            </p:extLst>
          </p:nvPr>
        </p:nvGraphicFramePr>
        <p:xfrm>
          <a:off x="382772" y="692610"/>
          <a:ext cx="11589490" cy="5427535"/>
        </p:xfrm>
        <a:graphic>
          <a:graphicData uri="http://schemas.openxmlformats.org/drawingml/2006/table">
            <a:tbl>
              <a:tblPr firstRow="1" bandRow="1">
                <a:tableStyleId>{5C22544A-7EE6-4342-B048-85BDC9FD1C3A}</a:tableStyleId>
              </a:tblPr>
              <a:tblGrid>
                <a:gridCol w="2317898">
                  <a:extLst>
                    <a:ext uri="{9D8B030D-6E8A-4147-A177-3AD203B41FA5}">
                      <a16:colId xmlns:a16="http://schemas.microsoft.com/office/drawing/2014/main" val="371194985"/>
                    </a:ext>
                  </a:extLst>
                </a:gridCol>
                <a:gridCol w="2317898">
                  <a:extLst>
                    <a:ext uri="{9D8B030D-6E8A-4147-A177-3AD203B41FA5}">
                      <a16:colId xmlns:a16="http://schemas.microsoft.com/office/drawing/2014/main" val="3503210869"/>
                    </a:ext>
                  </a:extLst>
                </a:gridCol>
                <a:gridCol w="2317898">
                  <a:extLst>
                    <a:ext uri="{9D8B030D-6E8A-4147-A177-3AD203B41FA5}">
                      <a16:colId xmlns:a16="http://schemas.microsoft.com/office/drawing/2014/main" val="4125796191"/>
                    </a:ext>
                  </a:extLst>
                </a:gridCol>
                <a:gridCol w="2317898">
                  <a:extLst>
                    <a:ext uri="{9D8B030D-6E8A-4147-A177-3AD203B41FA5}">
                      <a16:colId xmlns:a16="http://schemas.microsoft.com/office/drawing/2014/main" val="289431682"/>
                    </a:ext>
                  </a:extLst>
                </a:gridCol>
                <a:gridCol w="2317898">
                  <a:extLst>
                    <a:ext uri="{9D8B030D-6E8A-4147-A177-3AD203B41FA5}">
                      <a16:colId xmlns:a16="http://schemas.microsoft.com/office/drawing/2014/main" val="2108510259"/>
                    </a:ext>
                  </a:extLst>
                </a:gridCol>
              </a:tblGrid>
              <a:tr h="624888">
                <a:tc>
                  <a:txBody>
                    <a:bodyPr/>
                    <a:lstStyle/>
                    <a:p>
                      <a:pPr rtl="0">
                        <a:buNone/>
                      </a:pPr>
                      <a:r>
                        <a:rPr lang="en-GB" b="1">
                          <a:solidFill>
                            <a:srgbClr val="000000"/>
                          </a:solidFill>
                          <a:effectLst/>
                          <a:latin typeface="Arial" panose="020B0604020202020204" pitchFamily="34" charset="0"/>
                        </a:rPr>
                        <a:t>Offering Type</a:t>
                      </a:r>
                    </a:p>
                  </a:txBody>
                  <a:tcPr anchor="ctr"/>
                </a:tc>
                <a:tc>
                  <a:txBody>
                    <a:bodyPr/>
                    <a:lstStyle/>
                    <a:p>
                      <a:pPr rtl="0">
                        <a:buNone/>
                      </a:pPr>
                      <a:r>
                        <a:rPr lang="en-GB" b="1">
                          <a:solidFill>
                            <a:srgbClr val="000000"/>
                          </a:solidFill>
                          <a:effectLst/>
                          <a:latin typeface="Arial" panose="020B0604020202020204" pitchFamily="34" charset="0"/>
                        </a:rPr>
                        <a:t>Scripture Reference</a:t>
                      </a:r>
                    </a:p>
                  </a:txBody>
                  <a:tcPr anchor="ctr"/>
                </a:tc>
                <a:tc>
                  <a:txBody>
                    <a:bodyPr/>
                    <a:lstStyle/>
                    <a:p>
                      <a:pPr rtl="0">
                        <a:buNone/>
                      </a:pPr>
                      <a:r>
                        <a:rPr lang="en-GB" b="1">
                          <a:solidFill>
                            <a:srgbClr val="000000"/>
                          </a:solidFill>
                          <a:effectLst/>
                          <a:latin typeface="Arial" panose="020B0604020202020204" pitchFamily="34" charset="0"/>
                        </a:rPr>
                        <a:t>Elements Involved</a:t>
                      </a:r>
                    </a:p>
                  </a:txBody>
                  <a:tcPr anchor="ctr"/>
                </a:tc>
                <a:tc>
                  <a:txBody>
                    <a:bodyPr/>
                    <a:lstStyle/>
                    <a:p>
                      <a:pPr rtl="0">
                        <a:buNone/>
                      </a:pPr>
                      <a:r>
                        <a:rPr lang="en-GB" b="1">
                          <a:solidFill>
                            <a:srgbClr val="000000"/>
                          </a:solidFill>
                          <a:effectLst/>
                          <a:highlight>
                            <a:srgbClr val="FFFF00"/>
                          </a:highlight>
                          <a:latin typeface="Arial" panose="020B0604020202020204" pitchFamily="34" charset="0"/>
                        </a:rPr>
                        <a:t>Purpose</a:t>
                      </a:r>
                    </a:p>
                  </a:txBody>
                  <a:tcPr anchor="ctr"/>
                </a:tc>
                <a:tc>
                  <a:txBody>
                    <a:bodyPr/>
                    <a:lstStyle/>
                    <a:p>
                      <a:pPr rtl="0">
                        <a:buNone/>
                      </a:pPr>
                      <a:r>
                        <a:rPr lang="en-GB" b="1">
                          <a:solidFill>
                            <a:srgbClr val="000000"/>
                          </a:solidFill>
                          <a:effectLst/>
                          <a:latin typeface="Arial" panose="020B0604020202020204" pitchFamily="34" charset="0"/>
                        </a:rPr>
                        <a:t>Communal Aspects</a:t>
                      </a:r>
                    </a:p>
                  </a:txBody>
                  <a:tcPr anchor="ctr"/>
                </a:tc>
                <a:extLst>
                  <a:ext uri="{0D108BD9-81ED-4DB2-BD59-A6C34878D82A}">
                    <a16:rowId xmlns:a16="http://schemas.microsoft.com/office/drawing/2014/main" val="1307614524"/>
                  </a:ext>
                </a:extLst>
              </a:tr>
              <a:tr h="892698">
                <a:tc>
                  <a:txBody>
                    <a:bodyPr/>
                    <a:lstStyle/>
                    <a:p>
                      <a:pPr rtl="0">
                        <a:buNone/>
                      </a:pPr>
                      <a:r>
                        <a:rPr lang="en-GB" dirty="0">
                          <a:solidFill>
                            <a:srgbClr val="000000"/>
                          </a:solidFill>
                          <a:effectLst/>
                          <a:latin typeface="Arial" panose="020B0604020202020204" pitchFamily="34" charset="0"/>
                        </a:rPr>
                        <a:t>Burnt Offering (Olah)</a:t>
                      </a:r>
                    </a:p>
                  </a:txBody>
                  <a:tcPr anchor="ctr"/>
                </a:tc>
                <a:tc>
                  <a:txBody>
                    <a:bodyPr/>
                    <a:lstStyle/>
                    <a:p>
                      <a:pPr rtl="0">
                        <a:buNone/>
                      </a:pPr>
                      <a:r>
                        <a:rPr lang="en-GB">
                          <a:solidFill>
                            <a:srgbClr val="000000"/>
                          </a:solidFill>
                          <a:effectLst/>
                          <a:latin typeface="Arial" panose="020B0604020202020204" pitchFamily="34" charset="0"/>
                        </a:rPr>
                        <a:t>Leviticus 1:3-9</a:t>
                      </a:r>
                    </a:p>
                  </a:txBody>
                  <a:tcPr anchor="ctr"/>
                </a:tc>
                <a:tc>
                  <a:txBody>
                    <a:bodyPr/>
                    <a:lstStyle/>
                    <a:p>
                      <a:pPr rtl="0">
                        <a:buNone/>
                      </a:pPr>
                      <a:r>
                        <a:rPr lang="en-GB">
                          <a:solidFill>
                            <a:srgbClr val="000000"/>
                          </a:solidFill>
                          <a:effectLst/>
                          <a:latin typeface="Arial" panose="020B0604020202020204" pitchFamily="34" charset="0"/>
                        </a:rPr>
                        <a:t>Animal (bull, sheep, goat, bird)</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Atonement, dedication to God</a:t>
                      </a:r>
                    </a:p>
                  </a:txBody>
                  <a:tcPr anchor="ctr"/>
                </a:tc>
                <a:tc>
                  <a:txBody>
                    <a:bodyPr/>
                    <a:lstStyle/>
                    <a:p>
                      <a:pPr rtl="0">
                        <a:buNone/>
                      </a:pPr>
                      <a:r>
                        <a:rPr lang="en-GB" dirty="0" err="1">
                          <a:solidFill>
                            <a:srgbClr val="000000"/>
                          </a:solidFill>
                          <a:effectLst/>
                          <a:latin typeface="Arial" panose="020B0604020202020204" pitchFamily="34" charset="0"/>
                        </a:rPr>
                        <a:t>Offerer</a:t>
                      </a:r>
                      <a:r>
                        <a:rPr lang="en-GB" dirty="0">
                          <a:solidFill>
                            <a:srgbClr val="000000"/>
                          </a:solidFill>
                          <a:effectLst/>
                          <a:latin typeface="Arial" panose="020B0604020202020204" pitchFamily="34" charset="0"/>
                        </a:rPr>
                        <a:t> presents, priests burn; no eating by </a:t>
                      </a:r>
                      <a:r>
                        <a:rPr lang="en-GB" dirty="0" err="1">
                          <a:solidFill>
                            <a:srgbClr val="000000"/>
                          </a:solidFill>
                          <a:effectLst/>
                          <a:latin typeface="Arial" panose="020B0604020202020204" pitchFamily="34" charset="0"/>
                        </a:rPr>
                        <a:t>offerer</a:t>
                      </a:r>
                      <a:endParaRPr lang="en-GB" dirty="0">
                        <a:solidFill>
                          <a:srgbClr val="000000"/>
                        </a:solidFill>
                        <a:effectLst/>
                        <a:latin typeface="Arial" panose="020B0604020202020204" pitchFamily="34" charset="0"/>
                      </a:endParaRPr>
                    </a:p>
                  </a:txBody>
                  <a:tcPr anchor="ctr"/>
                </a:tc>
                <a:extLst>
                  <a:ext uri="{0D108BD9-81ED-4DB2-BD59-A6C34878D82A}">
                    <a16:rowId xmlns:a16="http://schemas.microsoft.com/office/drawing/2014/main" val="3308700929"/>
                  </a:ext>
                </a:extLst>
              </a:tr>
              <a:tr h="764095">
                <a:tc>
                  <a:txBody>
                    <a:bodyPr/>
                    <a:lstStyle/>
                    <a:p>
                      <a:pPr rtl="0">
                        <a:buNone/>
                      </a:pPr>
                      <a:r>
                        <a:rPr lang="en-GB">
                          <a:solidFill>
                            <a:srgbClr val="000000"/>
                          </a:solidFill>
                          <a:effectLst/>
                          <a:latin typeface="Arial" panose="020B0604020202020204" pitchFamily="34" charset="0"/>
                        </a:rPr>
                        <a:t>Grain Offering (Minhah)</a:t>
                      </a:r>
                    </a:p>
                  </a:txBody>
                  <a:tcPr anchor="ctr"/>
                </a:tc>
                <a:tc>
                  <a:txBody>
                    <a:bodyPr/>
                    <a:lstStyle/>
                    <a:p>
                      <a:pPr rtl="0">
                        <a:buNone/>
                      </a:pPr>
                      <a:r>
                        <a:rPr lang="en-GB" dirty="0">
                          <a:solidFill>
                            <a:srgbClr val="000000"/>
                          </a:solidFill>
                          <a:effectLst/>
                          <a:latin typeface="Arial" panose="020B0604020202020204" pitchFamily="34" charset="0"/>
                        </a:rPr>
                        <a:t>Leviticus 2:1-10</a:t>
                      </a:r>
                    </a:p>
                  </a:txBody>
                  <a:tcPr anchor="ctr"/>
                </a:tc>
                <a:tc>
                  <a:txBody>
                    <a:bodyPr/>
                    <a:lstStyle/>
                    <a:p>
                      <a:pPr rtl="0">
                        <a:buNone/>
                      </a:pPr>
                      <a:r>
                        <a:rPr lang="en-GB">
                          <a:solidFill>
                            <a:srgbClr val="000000"/>
                          </a:solidFill>
                          <a:effectLst/>
                          <a:latin typeface="Arial" panose="020B0604020202020204" pitchFamily="34" charset="0"/>
                        </a:rPr>
                        <a:t>Grain, flour, baked bread, oil, salt</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Thanksgiving, devotion</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 portion</a:t>
                      </a:r>
                    </a:p>
                  </a:txBody>
                  <a:tcPr anchor="ctr"/>
                </a:tc>
                <a:extLst>
                  <a:ext uri="{0D108BD9-81ED-4DB2-BD59-A6C34878D82A}">
                    <a16:rowId xmlns:a16="http://schemas.microsoft.com/office/drawing/2014/main" val="3410272122"/>
                  </a:ext>
                </a:extLst>
              </a:tr>
              <a:tr h="892698">
                <a:tc>
                  <a:txBody>
                    <a:bodyPr/>
                    <a:lstStyle/>
                    <a:p>
                      <a:pPr rtl="0">
                        <a:buNone/>
                      </a:pPr>
                      <a:r>
                        <a:rPr lang="en-GB">
                          <a:solidFill>
                            <a:srgbClr val="000000"/>
                          </a:solidFill>
                          <a:effectLst/>
                          <a:latin typeface="Arial" panose="020B0604020202020204" pitchFamily="34" charset="0"/>
                        </a:rPr>
                        <a:t>Peace Offering (Shelamim)</a:t>
                      </a:r>
                    </a:p>
                  </a:txBody>
                  <a:tcPr anchor="ctr"/>
                </a:tc>
                <a:tc>
                  <a:txBody>
                    <a:bodyPr/>
                    <a:lstStyle/>
                    <a:p>
                      <a:pPr rtl="0">
                        <a:buNone/>
                      </a:pPr>
                      <a:r>
                        <a:rPr lang="en-GB">
                          <a:solidFill>
                            <a:srgbClr val="000000"/>
                          </a:solidFill>
                          <a:effectLst/>
                          <a:latin typeface="Arial" panose="020B0604020202020204" pitchFamily="34" charset="0"/>
                        </a:rPr>
                        <a:t>Leviticus 3:1-3; 7:11-15</a:t>
                      </a:r>
                    </a:p>
                  </a:txBody>
                  <a:tcPr anchor="ctr"/>
                </a:tc>
                <a:tc>
                  <a:txBody>
                    <a:bodyPr/>
                    <a:lstStyle/>
                    <a:p>
                      <a:pPr rtl="0">
                        <a:buNone/>
                      </a:pPr>
                      <a:r>
                        <a:rPr lang="en-GB">
                          <a:solidFill>
                            <a:srgbClr val="000000"/>
                          </a:solidFill>
                          <a:effectLst/>
                          <a:latin typeface="Arial" panose="020B0604020202020204" pitchFamily="34" charset="0"/>
                        </a:rPr>
                        <a:t>Animal, unleavened/leavened bread</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Fellowship, thanksgiving, vow fulfillment</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family, priests eat</a:t>
                      </a:r>
                    </a:p>
                  </a:txBody>
                  <a:tcPr anchor="ctr"/>
                </a:tc>
                <a:extLst>
                  <a:ext uri="{0D108BD9-81ED-4DB2-BD59-A6C34878D82A}">
                    <a16:rowId xmlns:a16="http://schemas.microsoft.com/office/drawing/2014/main" val="3543996068"/>
                  </a:ext>
                </a:extLst>
              </a:tr>
              <a:tr h="892698">
                <a:tc>
                  <a:txBody>
                    <a:bodyPr/>
                    <a:lstStyle/>
                    <a:p>
                      <a:pPr rtl="0">
                        <a:buNone/>
                      </a:pPr>
                      <a:r>
                        <a:rPr lang="en-GB">
                          <a:solidFill>
                            <a:srgbClr val="000000"/>
                          </a:solidFill>
                          <a:effectLst/>
                          <a:latin typeface="Arial" panose="020B0604020202020204" pitchFamily="34" charset="0"/>
                        </a:rPr>
                        <a:t>Sin Offering (Chatat)</a:t>
                      </a:r>
                    </a:p>
                  </a:txBody>
                  <a:tcPr anchor="ctr"/>
                </a:tc>
                <a:tc>
                  <a:txBody>
                    <a:bodyPr/>
                    <a:lstStyle/>
                    <a:p>
                      <a:pPr rtl="0">
                        <a:buNone/>
                      </a:pPr>
                      <a:r>
                        <a:rPr lang="en-GB">
                          <a:solidFill>
                            <a:srgbClr val="000000"/>
                          </a:solidFill>
                          <a:effectLst/>
                          <a:latin typeface="Arial" panose="020B0604020202020204" pitchFamily="34" charset="0"/>
                        </a:rPr>
                        <a:t>Leviticus 4:27-31; 6:25-30</a:t>
                      </a:r>
                    </a:p>
                  </a:txBody>
                  <a:tcPr anchor="ctr"/>
                </a:tc>
                <a:tc>
                  <a:txBody>
                    <a:bodyPr/>
                    <a:lstStyle/>
                    <a:p>
                      <a:pPr rtl="0">
                        <a:buNone/>
                      </a:pPr>
                      <a:r>
                        <a:rPr lang="en-GB">
                          <a:solidFill>
                            <a:srgbClr val="000000"/>
                          </a:solidFill>
                          <a:effectLst/>
                          <a:latin typeface="Arial" panose="020B0604020202020204" pitchFamily="34" charset="0"/>
                        </a:rPr>
                        <a:t>Animal (goat, lamb, bull)</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Atonement for unintentional sins</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 (if not burned)</a:t>
                      </a:r>
                    </a:p>
                  </a:txBody>
                  <a:tcPr anchor="ctr"/>
                </a:tc>
                <a:extLst>
                  <a:ext uri="{0D108BD9-81ED-4DB2-BD59-A6C34878D82A}">
                    <a16:rowId xmlns:a16="http://schemas.microsoft.com/office/drawing/2014/main" val="501548687"/>
                  </a:ext>
                </a:extLst>
              </a:tr>
              <a:tr h="624888">
                <a:tc>
                  <a:txBody>
                    <a:bodyPr/>
                    <a:lstStyle/>
                    <a:p>
                      <a:pPr rtl="0">
                        <a:buNone/>
                      </a:pPr>
                      <a:r>
                        <a:rPr lang="en-GB">
                          <a:solidFill>
                            <a:srgbClr val="000000"/>
                          </a:solidFill>
                          <a:effectLst/>
                          <a:latin typeface="Arial" panose="020B0604020202020204" pitchFamily="34" charset="0"/>
                        </a:rPr>
                        <a:t>Guilt Offering (Asham)</a:t>
                      </a:r>
                    </a:p>
                  </a:txBody>
                  <a:tcPr anchor="ctr"/>
                </a:tc>
                <a:tc>
                  <a:txBody>
                    <a:bodyPr/>
                    <a:lstStyle/>
                    <a:p>
                      <a:pPr rtl="0">
                        <a:buNone/>
                      </a:pPr>
                      <a:r>
                        <a:rPr lang="en-GB">
                          <a:solidFill>
                            <a:srgbClr val="000000"/>
                          </a:solidFill>
                          <a:effectLst/>
                          <a:latin typeface="Arial" panose="020B0604020202020204" pitchFamily="34" charset="0"/>
                        </a:rPr>
                        <a:t>Leviticus 5:14-16; 7:1-7</a:t>
                      </a:r>
                    </a:p>
                  </a:txBody>
                  <a:tcPr anchor="ctr"/>
                </a:tc>
                <a:tc>
                  <a:txBody>
                    <a:bodyPr/>
                    <a:lstStyle/>
                    <a:p>
                      <a:pPr rtl="0">
                        <a:buNone/>
                      </a:pPr>
                      <a:r>
                        <a:rPr lang="en-GB">
                          <a:solidFill>
                            <a:srgbClr val="000000"/>
                          </a:solidFill>
                          <a:effectLst/>
                          <a:latin typeface="Arial" panose="020B0604020202020204" pitchFamily="34" charset="0"/>
                        </a:rPr>
                        <a:t>Animal (ram), restitution payment</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Reparation for specific sins</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a:t>
                      </a:r>
                    </a:p>
                  </a:txBody>
                  <a:tcPr anchor="ctr"/>
                </a:tc>
                <a:extLst>
                  <a:ext uri="{0D108BD9-81ED-4DB2-BD59-A6C34878D82A}">
                    <a16:rowId xmlns:a16="http://schemas.microsoft.com/office/drawing/2014/main" val="69568768"/>
                  </a:ext>
                </a:extLst>
              </a:tr>
              <a:tr h="624888">
                <a:tc>
                  <a:txBody>
                    <a:bodyPr/>
                    <a:lstStyle/>
                    <a:p>
                      <a:pPr rtl="0">
                        <a:buNone/>
                      </a:pPr>
                      <a:r>
                        <a:rPr lang="en-GB">
                          <a:solidFill>
                            <a:srgbClr val="000000"/>
                          </a:solidFill>
                          <a:effectLst/>
                          <a:latin typeface="Arial" panose="020B0604020202020204" pitchFamily="34" charset="0"/>
                        </a:rPr>
                        <a:t>Showbread (Bread of the Presence)</a:t>
                      </a:r>
                    </a:p>
                  </a:txBody>
                  <a:tcPr anchor="ctr"/>
                </a:tc>
                <a:tc>
                  <a:txBody>
                    <a:bodyPr/>
                    <a:lstStyle/>
                    <a:p>
                      <a:pPr rtl="0">
                        <a:buNone/>
                      </a:pPr>
                      <a:r>
                        <a:rPr lang="en-GB">
                          <a:solidFill>
                            <a:srgbClr val="000000"/>
                          </a:solidFill>
                          <a:effectLst/>
                          <a:latin typeface="Arial" panose="020B0604020202020204" pitchFamily="34" charset="0"/>
                        </a:rPr>
                        <a:t>Leviticus 24:5-9</a:t>
                      </a:r>
                    </a:p>
                  </a:txBody>
                  <a:tcPr anchor="ctr"/>
                </a:tc>
                <a:tc>
                  <a:txBody>
                    <a:bodyPr/>
                    <a:lstStyle/>
                    <a:p>
                      <a:pPr rtl="0">
                        <a:buNone/>
                      </a:pPr>
                      <a:r>
                        <a:rPr lang="en-GB">
                          <a:solidFill>
                            <a:srgbClr val="000000"/>
                          </a:solidFill>
                          <a:effectLst/>
                          <a:latin typeface="Arial" panose="020B0604020202020204" pitchFamily="34" charset="0"/>
                        </a:rPr>
                        <a:t>12 loaves of bread</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Continual offering before God</a:t>
                      </a:r>
                    </a:p>
                  </a:txBody>
                  <a:tcPr anchor="ctr"/>
                </a:tc>
                <a:tc>
                  <a:txBody>
                    <a:bodyPr/>
                    <a:lstStyle/>
                    <a:p>
                      <a:pPr rtl="0">
                        <a:buNone/>
                      </a:pPr>
                      <a:r>
                        <a:rPr lang="en-GB" dirty="0">
                          <a:solidFill>
                            <a:srgbClr val="000000"/>
                          </a:solidFill>
                          <a:effectLst/>
                          <a:latin typeface="Arial" panose="020B0604020202020204" pitchFamily="34" charset="0"/>
                        </a:rPr>
                        <a:t>Priests eat weekly</a:t>
                      </a:r>
                    </a:p>
                  </a:txBody>
                  <a:tcPr anchor="ctr"/>
                </a:tc>
                <a:extLst>
                  <a:ext uri="{0D108BD9-81ED-4DB2-BD59-A6C34878D82A}">
                    <a16:rowId xmlns:a16="http://schemas.microsoft.com/office/drawing/2014/main" val="852386662"/>
                  </a:ext>
                </a:extLst>
              </a:tr>
            </a:tbl>
          </a:graphicData>
        </a:graphic>
      </p:graphicFrame>
      <p:sp>
        <p:nvSpPr>
          <p:cNvPr id="4" name="TextBox 3">
            <a:extLst>
              <a:ext uri="{FF2B5EF4-FFF2-40B4-BE49-F238E27FC236}">
                <a16:creationId xmlns:a16="http://schemas.microsoft.com/office/drawing/2014/main" id="{81D31005-2FFC-A2A0-19C7-3E815FF7AC35}"/>
              </a:ext>
            </a:extLst>
          </p:cNvPr>
          <p:cNvSpPr txBox="1"/>
          <p:nvPr/>
        </p:nvSpPr>
        <p:spPr>
          <a:xfrm>
            <a:off x="107587" y="6145196"/>
            <a:ext cx="4308039" cy="369332"/>
          </a:xfrm>
          <a:prstGeom prst="rect">
            <a:avLst/>
          </a:prstGeom>
          <a:noFill/>
        </p:spPr>
        <p:txBody>
          <a:bodyPr wrap="none" rtlCol="0">
            <a:spAutoFit/>
          </a:bodyPr>
          <a:lstStyle/>
          <a:p>
            <a:r>
              <a:rPr lang="en-GB"/>
              <a:t>You are a temple (1 Cor 3:16, 2 Cor 6:16)</a:t>
            </a:r>
          </a:p>
        </p:txBody>
      </p:sp>
      <p:sp>
        <p:nvSpPr>
          <p:cNvPr id="8" name="TextBox 7">
            <a:extLst>
              <a:ext uri="{FF2B5EF4-FFF2-40B4-BE49-F238E27FC236}">
                <a16:creationId xmlns:a16="http://schemas.microsoft.com/office/drawing/2014/main" id="{A188F4D4-6020-D1A0-D549-664D0F560367}"/>
              </a:ext>
            </a:extLst>
          </p:cNvPr>
          <p:cNvSpPr txBox="1"/>
          <p:nvPr/>
        </p:nvSpPr>
        <p:spPr>
          <a:xfrm>
            <a:off x="4409308" y="6145196"/>
            <a:ext cx="5947910" cy="369332"/>
          </a:xfrm>
          <a:prstGeom prst="rect">
            <a:avLst/>
          </a:prstGeom>
          <a:noFill/>
        </p:spPr>
        <p:txBody>
          <a:bodyPr wrap="none" rtlCol="0">
            <a:spAutoFit/>
          </a:bodyPr>
          <a:lstStyle/>
          <a:p>
            <a:r>
              <a:rPr lang="en-GB" dirty="0"/>
              <a:t>You are priest/</a:t>
            </a:r>
            <a:r>
              <a:rPr lang="en-GB" dirty="0" err="1"/>
              <a:t>Offerer</a:t>
            </a:r>
            <a:r>
              <a:rPr lang="en-GB" dirty="0"/>
              <a:t> (1 Peter 2:5, 2:9 Rev 1:6, Rom 12:1)</a:t>
            </a:r>
          </a:p>
        </p:txBody>
      </p:sp>
      <p:sp>
        <p:nvSpPr>
          <p:cNvPr id="9" name="TextBox 8">
            <a:extLst>
              <a:ext uri="{FF2B5EF4-FFF2-40B4-BE49-F238E27FC236}">
                <a16:creationId xmlns:a16="http://schemas.microsoft.com/office/drawing/2014/main" id="{D4D20722-2837-B7D9-878A-D3643186ACF2}"/>
              </a:ext>
            </a:extLst>
          </p:cNvPr>
          <p:cNvSpPr txBox="1"/>
          <p:nvPr/>
        </p:nvSpPr>
        <p:spPr>
          <a:xfrm>
            <a:off x="7383263" y="166089"/>
            <a:ext cx="4410246" cy="369332"/>
          </a:xfrm>
          <a:prstGeom prst="rect">
            <a:avLst/>
          </a:prstGeom>
          <a:noFill/>
        </p:spPr>
        <p:txBody>
          <a:bodyPr wrap="none" rtlCol="0">
            <a:spAutoFit/>
          </a:bodyPr>
          <a:lstStyle/>
          <a:p>
            <a:r>
              <a:rPr lang="en-GB"/>
              <a:t>Plausible Christian Example (Acts 20:7-11)</a:t>
            </a:r>
          </a:p>
        </p:txBody>
      </p:sp>
      <p:sp>
        <p:nvSpPr>
          <p:cNvPr id="10" name="TextBox 9">
            <a:extLst>
              <a:ext uri="{FF2B5EF4-FFF2-40B4-BE49-F238E27FC236}">
                <a16:creationId xmlns:a16="http://schemas.microsoft.com/office/drawing/2014/main" id="{B648BB58-C253-96A3-F213-5C6C48005292}"/>
              </a:ext>
            </a:extLst>
          </p:cNvPr>
          <p:cNvSpPr txBox="1"/>
          <p:nvPr/>
        </p:nvSpPr>
        <p:spPr>
          <a:xfrm>
            <a:off x="382772" y="6434524"/>
            <a:ext cx="8264955" cy="369332"/>
          </a:xfrm>
          <a:prstGeom prst="rect">
            <a:avLst/>
          </a:prstGeom>
          <a:noFill/>
        </p:spPr>
        <p:txBody>
          <a:bodyPr wrap="none" rtlCol="0">
            <a:spAutoFit/>
          </a:bodyPr>
          <a:lstStyle/>
          <a:p>
            <a:r>
              <a:rPr lang="en-GB" dirty="0"/>
              <a:t>Bread = body of </a:t>
            </a:r>
            <a:r>
              <a:rPr lang="en-GB" dirty="0" err="1"/>
              <a:t>christ</a:t>
            </a:r>
            <a:r>
              <a:rPr lang="en-GB" dirty="0"/>
              <a:t> = Veil, Blood = entering Most Holy place Hebrews 10:19-20</a:t>
            </a:r>
          </a:p>
        </p:txBody>
      </p:sp>
    </p:spTree>
    <p:extLst>
      <p:ext uri="{BB962C8B-B14F-4D97-AF65-F5344CB8AC3E}">
        <p14:creationId xmlns:p14="http://schemas.microsoft.com/office/powerpoint/2010/main" val="295325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9860-3FE5-9381-E1DE-213F06C39634}"/>
              </a:ext>
            </a:extLst>
          </p:cNvPr>
          <p:cNvSpPr>
            <a:spLocks noGrp="1"/>
          </p:cNvSpPr>
          <p:nvPr>
            <p:ph type="title"/>
          </p:nvPr>
        </p:nvSpPr>
        <p:spPr>
          <a:xfrm>
            <a:off x="289450" y="-131568"/>
            <a:ext cx="9914859" cy="801843"/>
          </a:xfrm>
        </p:spPr>
        <p:txBody>
          <a:bodyPr>
            <a:normAutofit/>
          </a:bodyPr>
          <a:lstStyle/>
          <a:p>
            <a:r>
              <a:rPr lang="en-GB" sz="2400" dirty="0"/>
              <a:t>More old testament relationships</a:t>
            </a:r>
          </a:p>
        </p:txBody>
      </p:sp>
      <p:sp>
        <p:nvSpPr>
          <p:cNvPr id="5" name="Date Placeholder 4">
            <a:extLst>
              <a:ext uri="{FF2B5EF4-FFF2-40B4-BE49-F238E27FC236}">
                <a16:creationId xmlns:a16="http://schemas.microsoft.com/office/drawing/2014/main" id="{3E591536-F6AD-C896-F730-591332DE5192}"/>
              </a:ext>
            </a:extLst>
          </p:cNvPr>
          <p:cNvSpPr>
            <a:spLocks noGrp="1"/>
          </p:cNvSpPr>
          <p:nvPr>
            <p:ph type="dt" sz="half" idx="10"/>
          </p:nvPr>
        </p:nvSpPr>
        <p:spPr/>
        <p:txBody>
          <a:bodyPr/>
          <a:lstStyle/>
          <a:p>
            <a:pPr rtl="0"/>
            <a:r>
              <a:rPr lang="en-GB"/>
              <a:t>2/8/20XX</a:t>
            </a:r>
          </a:p>
        </p:txBody>
      </p:sp>
      <p:sp>
        <p:nvSpPr>
          <p:cNvPr id="6" name="Slide Number Placeholder 5">
            <a:extLst>
              <a:ext uri="{FF2B5EF4-FFF2-40B4-BE49-F238E27FC236}">
                <a16:creationId xmlns:a16="http://schemas.microsoft.com/office/drawing/2014/main" id="{5905C323-2BF1-73EF-C9CD-C59909C5FAF2}"/>
              </a:ext>
            </a:extLst>
          </p:cNvPr>
          <p:cNvSpPr>
            <a:spLocks noGrp="1"/>
          </p:cNvSpPr>
          <p:nvPr>
            <p:ph type="sldNum" sz="quarter" idx="12"/>
          </p:nvPr>
        </p:nvSpPr>
        <p:spPr/>
        <p:txBody>
          <a:bodyPr/>
          <a:lstStyle/>
          <a:p>
            <a:pPr rtl="0"/>
            <a:fld id="{08AB70BE-1769-45B8-85A6-0C837432C7E6}" type="slidenum">
              <a:rPr lang="en-GB" smtClean="0"/>
              <a:pPr rtl="0"/>
              <a:t>18</a:t>
            </a:fld>
            <a:endParaRPr lang="en-GB"/>
          </a:p>
        </p:txBody>
      </p:sp>
      <p:graphicFrame>
        <p:nvGraphicFramePr>
          <p:cNvPr id="8" name="Table 7">
            <a:extLst>
              <a:ext uri="{FF2B5EF4-FFF2-40B4-BE49-F238E27FC236}">
                <a16:creationId xmlns:a16="http://schemas.microsoft.com/office/drawing/2014/main" id="{9EE906ED-9292-0357-CC20-E64B9E2CC7F4}"/>
              </a:ext>
            </a:extLst>
          </p:cNvPr>
          <p:cNvGraphicFramePr>
            <a:graphicFrameLocks noGrp="1"/>
          </p:cNvGraphicFramePr>
          <p:nvPr>
            <p:extLst>
              <p:ext uri="{D42A27DB-BD31-4B8C-83A1-F6EECF244321}">
                <p14:modId xmlns:p14="http://schemas.microsoft.com/office/powerpoint/2010/main" val="630849104"/>
              </p:ext>
            </p:extLst>
          </p:nvPr>
        </p:nvGraphicFramePr>
        <p:xfrm>
          <a:off x="107587" y="431057"/>
          <a:ext cx="11976825" cy="6334746"/>
        </p:xfrm>
        <a:graphic>
          <a:graphicData uri="http://schemas.openxmlformats.org/drawingml/2006/table">
            <a:tbl>
              <a:tblPr firstRow="1" bandRow="1">
                <a:tableStyleId>{5C22544A-7EE6-4342-B048-85BDC9FD1C3A}</a:tableStyleId>
              </a:tblPr>
              <a:tblGrid>
                <a:gridCol w="1249640">
                  <a:extLst>
                    <a:ext uri="{9D8B030D-6E8A-4147-A177-3AD203B41FA5}">
                      <a16:colId xmlns:a16="http://schemas.microsoft.com/office/drawing/2014/main" val="31480488"/>
                    </a:ext>
                  </a:extLst>
                </a:gridCol>
                <a:gridCol w="2157487">
                  <a:extLst>
                    <a:ext uri="{9D8B030D-6E8A-4147-A177-3AD203B41FA5}">
                      <a16:colId xmlns:a16="http://schemas.microsoft.com/office/drawing/2014/main" val="2605935217"/>
                    </a:ext>
                  </a:extLst>
                </a:gridCol>
                <a:gridCol w="4923498">
                  <a:extLst>
                    <a:ext uri="{9D8B030D-6E8A-4147-A177-3AD203B41FA5}">
                      <a16:colId xmlns:a16="http://schemas.microsoft.com/office/drawing/2014/main" val="1604344742"/>
                    </a:ext>
                  </a:extLst>
                </a:gridCol>
                <a:gridCol w="3646200">
                  <a:extLst>
                    <a:ext uri="{9D8B030D-6E8A-4147-A177-3AD203B41FA5}">
                      <a16:colId xmlns:a16="http://schemas.microsoft.com/office/drawing/2014/main" val="1627638280"/>
                    </a:ext>
                  </a:extLst>
                </a:gridCol>
              </a:tblGrid>
              <a:tr h="386189">
                <a:tc>
                  <a:txBody>
                    <a:bodyPr/>
                    <a:lstStyle/>
                    <a:p>
                      <a:r>
                        <a:rPr lang="en-GB" sz="1000" dirty="0"/>
                        <a:t>Old Testament Reference</a:t>
                      </a:r>
                    </a:p>
                  </a:txBody>
                  <a:tcPr anchor="ctr"/>
                </a:tc>
                <a:tc>
                  <a:txBody>
                    <a:bodyPr/>
                    <a:lstStyle/>
                    <a:p>
                      <a:r>
                        <a:rPr lang="en-GB" sz="1000"/>
                        <a:t>Description</a:t>
                      </a:r>
                    </a:p>
                  </a:txBody>
                  <a:tcPr anchor="ctr"/>
                </a:tc>
                <a:tc>
                  <a:txBody>
                    <a:bodyPr/>
                    <a:lstStyle/>
                    <a:p>
                      <a:r>
                        <a:rPr lang="en-GB" sz="1000" dirty="0"/>
                        <a:t>Connection to the Eucharist</a:t>
                      </a:r>
                    </a:p>
                  </a:txBody>
                  <a:tcPr anchor="ctr"/>
                </a:tc>
                <a:tc>
                  <a:txBody>
                    <a:bodyPr/>
                    <a:lstStyle/>
                    <a:p>
                      <a:r>
                        <a:rPr lang="en-GB" sz="1000" dirty="0"/>
                        <a:t>Relevant Verses</a:t>
                      </a:r>
                    </a:p>
                  </a:txBody>
                  <a:tcPr anchor="ctr"/>
                </a:tc>
                <a:extLst>
                  <a:ext uri="{0D108BD9-81ED-4DB2-BD59-A6C34878D82A}">
                    <a16:rowId xmlns:a16="http://schemas.microsoft.com/office/drawing/2014/main" val="186716599"/>
                  </a:ext>
                </a:extLst>
              </a:tr>
              <a:tr h="709255">
                <a:tc>
                  <a:txBody>
                    <a:bodyPr/>
                    <a:lstStyle/>
                    <a:p>
                      <a:r>
                        <a:rPr lang="en-GB" sz="1000" b="1" dirty="0"/>
                        <a:t>Melchizedek's Offering</a:t>
                      </a:r>
                      <a:endParaRPr lang="en-GB" sz="1000" dirty="0"/>
                    </a:p>
                  </a:txBody>
                  <a:tcPr anchor="ctr"/>
                </a:tc>
                <a:tc>
                  <a:txBody>
                    <a:bodyPr/>
                    <a:lstStyle/>
                    <a:p>
                      <a:r>
                        <a:rPr lang="en-US" sz="1000"/>
                        <a:t>Melchizedek, a priest-king, offers bread and wine while blessing Abram, symbolizing fellowship with God.</a:t>
                      </a:r>
                    </a:p>
                  </a:txBody>
                  <a:tcPr anchor="ctr"/>
                </a:tc>
                <a:tc>
                  <a:txBody>
                    <a:bodyPr/>
                    <a:lstStyle/>
                    <a:p>
                      <a:r>
                        <a:rPr lang="en-US" sz="1000"/>
                        <a:t>The bread and wine directly prefigure the Eucharistic elements. Bread represents Christ’s body, given for salvation; wine represents His blood, infused with the Holy Spirit, sealing the new covenant. Jesus, as a priest in Melchizedek’s order, fulfills this offering in the Eucharist.</a:t>
                      </a:r>
                    </a:p>
                  </a:txBody>
                  <a:tcPr anchor="ctr"/>
                </a:tc>
                <a:tc>
                  <a:txBody>
                    <a:bodyPr/>
                    <a:lstStyle/>
                    <a:p>
                      <a:r>
                        <a:rPr lang="en-US" sz="1000" b="1"/>
                        <a:t>Old Testament</a:t>
                      </a:r>
                      <a:r>
                        <a:rPr lang="en-US" sz="1000"/>
                        <a:t>: Genesis 14:18-20</a:t>
                      </a:r>
                      <a:br>
                        <a:rPr lang="en-US" sz="1000"/>
                      </a:br>
                      <a:r>
                        <a:rPr lang="en-US" sz="1000" b="1"/>
                        <a:t>New Testament</a:t>
                      </a:r>
                      <a:r>
                        <a:rPr lang="en-US" sz="1000"/>
                        <a:t>: Hebrews 7:1-17; Matthew 26:26-28; Mark 14:22-24; Luke 22:19-20; 1 Corinthians 11:23-25</a:t>
                      </a:r>
                    </a:p>
                  </a:txBody>
                  <a:tcPr anchor="ctr"/>
                </a:tc>
                <a:extLst>
                  <a:ext uri="{0D108BD9-81ED-4DB2-BD59-A6C34878D82A}">
                    <a16:rowId xmlns:a16="http://schemas.microsoft.com/office/drawing/2014/main" val="3664027683"/>
                  </a:ext>
                </a:extLst>
              </a:tr>
              <a:tr h="683258">
                <a:tc>
                  <a:txBody>
                    <a:bodyPr/>
                    <a:lstStyle/>
                    <a:p>
                      <a:r>
                        <a:rPr lang="en-GB" sz="1000" b="1"/>
                        <a:t>The Passover</a:t>
                      </a:r>
                      <a:endParaRPr lang="en-GB" sz="1000"/>
                    </a:p>
                  </a:txBody>
                  <a:tcPr anchor="ctr"/>
                </a:tc>
                <a:tc>
                  <a:txBody>
                    <a:bodyPr/>
                    <a:lstStyle/>
                    <a:p>
                      <a:r>
                        <a:rPr lang="en-US" sz="1000" dirty="0"/>
                        <a:t>The Israelites sacrifice a lamb and eat unleavened bread to celebrate their deliverance from Egypt.</a:t>
                      </a:r>
                    </a:p>
                  </a:txBody>
                  <a:tcPr anchor="ctr"/>
                </a:tc>
                <a:tc>
                  <a:txBody>
                    <a:bodyPr/>
                    <a:lstStyle/>
                    <a:p>
                      <a:r>
                        <a:rPr lang="en-US" sz="1000"/>
                        <a:t>Instituted during a Passover meal, the Eucharist uses bread to symbolize Christ’s body, sacrificed for humanity’s redemption, and wine to symbolize His blood, carrying the Holy Spirit’s life-giving grace as the new covenant’s seal. Jesus is the true Passover Lamb.</a:t>
                      </a:r>
                    </a:p>
                  </a:txBody>
                  <a:tcPr anchor="ctr"/>
                </a:tc>
                <a:tc>
                  <a:txBody>
                    <a:bodyPr/>
                    <a:lstStyle/>
                    <a:p>
                      <a:r>
                        <a:rPr lang="en-GB" sz="1000" b="1"/>
                        <a:t>Old Testament</a:t>
                      </a:r>
                      <a:r>
                        <a:rPr lang="en-GB" sz="1000"/>
                        <a:t>: Exodus 12:1-28; Deuteronomy 16:1-8</a:t>
                      </a:r>
                      <a:br>
                        <a:rPr lang="en-GB" sz="1000"/>
                      </a:br>
                      <a:r>
                        <a:rPr lang="en-GB" sz="1000" b="1"/>
                        <a:t>New Testament</a:t>
                      </a:r>
                      <a:r>
                        <a:rPr lang="en-GB" sz="1000"/>
                        <a:t>: Matthew 26:17-19, 26-28; Mark 14:12-16, 22-24; Luke 22:7-20; John 1:29; 1 Corinthians 5:7-8</a:t>
                      </a:r>
                    </a:p>
                  </a:txBody>
                  <a:tcPr anchor="ctr"/>
                </a:tc>
                <a:extLst>
                  <a:ext uri="{0D108BD9-81ED-4DB2-BD59-A6C34878D82A}">
                    <a16:rowId xmlns:a16="http://schemas.microsoft.com/office/drawing/2014/main" val="694462542"/>
                  </a:ext>
                </a:extLst>
              </a:tr>
              <a:tr h="683258">
                <a:tc>
                  <a:txBody>
                    <a:bodyPr/>
                    <a:lstStyle/>
                    <a:p>
                      <a:r>
                        <a:rPr lang="en-GB" sz="1000" b="1"/>
                        <a:t>Manna in the Wilderness</a:t>
                      </a:r>
                      <a:endParaRPr lang="en-GB" sz="1000"/>
                    </a:p>
                  </a:txBody>
                  <a:tcPr anchor="ctr"/>
                </a:tc>
                <a:tc>
                  <a:txBody>
                    <a:bodyPr/>
                    <a:lstStyle/>
                    <a:p>
                      <a:r>
                        <a:rPr lang="en-US" sz="1000" dirty="0"/>
                        <a:t>God provides manna, called bread from heaven, to sustain the Israelites during their desert journey.</a:t>
                      </a:r>
                    </a:p>
                  </a:txBody>
                  <a:tcPr anchor="ctr"/>
                </a:tc>
                <a:tc>
                  <a:txBody>
                    <a:bodyPr/>
                    <a:lstStyle/>
                    <a:p>
                      <a:r>
                        <a:rPr lang="en-US" sz="1000"/>
                        <a:t>Manna foreshadows the Eucharist as the true bread from heaven. The Eucharistic bread symbolizes Christ’s body and the Word of God, as Christ is the incarnate Word, nourishing believers spiritually with divine truth and granting eternal life through communion with Him.</a:t>
                      </a:r>
                    </a:p>
                  </a:txBody>
                  <a:tcPr anchor="ctr"/>
                </a:tc>
                <a:tc>
                  <a:txBody>
                    <a:bodyPr/>
                    <a:lstStyle/>
                    <a:p>
                      <a:r>
                        <a:rPr lang="en-GB" sz="1000" b="1"/>
                        <a:t>Old Testament</a:t>
                      </a:r>
                      <a:r>
                        <a:rPr lang="en-GB" sz="1000"/>
                        <a:t>: Exodus 16:4-35; Numbers 11:7-9; Psalm 78:23-25; Psalm 105:40; Deuteronomy 8:3</a:t>
                      </a:r>
                      <a:br>
                        <a:rPr lang="en-GB" sz="1000"/>
                      </a:br>
                      <a:r>
                        <a:rPr lang="en-GB" sz="1000" b="1"/>
                        <a:t>New Testament</a:t>
                      </a:r>
                      <a:r>
                        <a:rPr lang="en-GB" sz="1000"/>
                        <a:t>: John 6:31-35, 48-51; John 1:1, 14; 1 Corinthians 10:3; Matthew 4:4</a:t>
                      </a:r>
                    </a:p>
                  </a:txBody>
                  <a:tcPr anchor="ctr"/>
                </a:tc>
                <a:extLst>
                  <a:ext uri="{0D108BD9-81ED-4DB2-BD59-A6C34878D82A}">
                    <a16:rowId xmlns:a16="http://schemas.microsoft.com/office/drawing/2014/main" val="2018635707"/>
                  </a:ext>
                </a:extLst>
              </a:tr>
              <a:tr h="683258">
                <a:tc>
                  <a:txBody>
                    <a:bodyPr/>
                    <a:lstStyle/>
                    <a:p>
                      <a:r>
                        <a:rPr lang="en-GB" sz="1000" b="1"/>
                        <a:t>Water from the Rock</a:t>
                      </a:r>
                      <a:endParaRPr lang="en-GB" sz="1000"/>
                    </a:p>
                  </a:txBody>
                  <a:tcPr anchor="ctr"/>
                </a:tc>
                <a:tc>
                  <a:txBody>
                    <a:bodyPr/>
                    <a:lstStyle/>
                    <a:p>
                      <a:r>
                        <a:rPr lang="en-US" sz="1000"/>
                        <a:t>God miraculously provides water from a rock to quench the Israelites’ thirst in the wilderness.</a:t>
                      </a:r>
                    </a:p>
                  </a:txBody>
                  <a:tcPr anchor="ctr"/>
                </a:tc>
                <a:tc>
                  <a:txBody>
                    <a:bodyPr/>
                    <a:lstStyle/>
                    <a:p>
                      <a:r>
                        <a:rPr lang="en-US" sz="1000"/>
                        <a:t>The water, called a "spiritual drink," prefigures the Eucharistic wine, which symbolizes Christ’s blood and the Holy Spirit’s life-giving presence. Christ, the spiritual rock, provides spiritual nourishment through the Eucharist, uniting believers with God.</a:t>
                      </a:r>
                    </a:p>
                  </a:txBody>
                  <a:tcPr anchor="ctr"/>
                </a:tc>
                <a:tc>
                  <a:txBody>
                    <a:bodyPr/>
                    <a:lstStyle/>
                    <a:p>
                      <a:r>
                        <a:rPr lang="en-GB" sz="1000" b="1"/>
                        <a:t>Old Testament</a:t>
                      </a:r>
                      <a:r>
                        <a:rPr lang="en-GB" sz="1000"/>
                        <a:t>: Exodus 17:1-7; Numbers 20:1-13; Psalm 78:15-16; Psalm 105:41; Isaiah 48:21</a:t>
                      </a:r>
                      <a:br>
                        <a:rPr lang="en-GB" sz="1000"/>
                      </a:br>
                      <a:r>
                        <a:rPr lang="en-GB" sz="1000" b="1"/>
                        <a:t>New Testament</a:t>
                      </a:r>
                      <a:r>
                        <a:rPr lang="en-GB" sz="1000"/>
                        <a:t>: 1 Corinthians 10:1-4; John 4:10-14; John 7:37-39; Matthew 26:27-28; 1 Peter 2:4-5; Revelation 22:1-2</a:t>
                      </a:r>
                    </a:p>
                  </a:txBody>
                  <a:tcPr anchor="ctr"/>
                </a:tc>
                <a:extLst>
                  <a:ext uri="{0D108BD9-81ED-4DB2-BD59-A6C34878D82A}">
                    <a16:rowId xmlns:a16="http://schemas.microsoft.com/office/drawing/2014/main" val="1635730210"/>
                  </a:ext>
                </a:extLst>
              </a:tr>
              <a:tr h="748627">
                <a:tc>
                  <a:txBody>
                    <a:bodyPr/>
                    <a:lstStyle/>
                    <a:p>
                      <a:r>
                        <a:rPr lang="en-US" sz="1000" b="1"/>
                        <a:t>The Showbread (Bread of the Presence)</a:t>
                      </a:r>
                      <a:endParaRPr lang="en-US" sz="1000"/>
                    </a:p>
                  </a:txBody>
                  <a:tcPr anchor="ctr"/>
                </a:tc>
                <a:tc>
                  <a:txBody>
                    <a:bodyPr/>
                    <a:lstStyle/>
                    <a:p>
                      <a:r>
                        <a:rPr lang="en-US" sz="1000"/>
                        <a:t>Twelve loaves of bread, placed in the Tabernacle and eaten by priests, represent God’s covenantal presence.</a:t>
                      </a:r>
                    </a:p>
                  </a:txBody>
                  <a:tcPr anchor="ctr"/>
                </a:tc>
                <a:tc>
                  <a:txBody>
                    <a:bodyPr/>
                    <a:lstStyle/>
                    <a:p>
                      <a:r>
                        <a:rPr lang="en-US" sz="1000"/>
                        <a:t>The showbread prefigures the Eucharist as a sign of God’s enduring presence. The Eucharistic bread symbolizes Christ’s body, shared with all believers to unite them with God in the new covenant.</a:t>
                      </a:r>
                    </a:p>
                  </a:txBody>
                  <a:tcPr anchor="ctr"/>
                </a:tc>
                <a:tc>
                  <a:txBody>
                    <a:bodyPr/>
                    <a:lstStyle/>
                    <a:p>
                      <a:r>
                        <a:rPr lang="en-US" sz="1000" b="1"/>
                        <a:t>Old Testament</a:t>
                      </a:r>
                      <a:r>
                        <a:rPr lang="en-US" sz="1000"/>
                        <a:t>: Exodus 25:30; Leviticus 24:5-9; 1 Chronicles 9:32</a:t>
                      </a:r>
                      <a:br>
                        <a:rPr lang="en-US" sz="1000"/>
                      </a:br>
                      <a:r>
                        <a:rPr lang="en-US" sz="1000" b="1"/>
                        <a:t>New Testament</a:t>
                      </a:r>
                      <a:r>
                        <a:rPr lang="en-US" sz="1000"/>
                        <a:t>: Matthew 12:1-4; John 6:35; Hebrews 9:1-2, 15</a:t>
                      </a:r>
                    </a:p>
                  </a:txBody>
                  <a:tcPr anchor="ctr"/>
                </a:tc>
                <a:extLst>
                  <a:ext uri="{0D108BD9-81ED-4DB2-BD59-A6C34878D82A}">
                    <a16:rowId xmlns:a16="http://schemas.microsoft.com/office/drawing/2014/main" val="2051033845"/>
                  </a:ext>
                </a:extLst>
              </a:tr>
              <a:tr h="683258">
                <a:tc>
                  <a:txBody>
                    <a:bodyPr/>
                    <a:lstStyle/>
                    <a:p>
                      <a:r>
                        <a:rPr lang="en-US" sz="1000" b="1"/>
                        <a:t>The Vine and the Wine</a:t>
                      </a:r>
                      <a:endParaRPr lang="en-US" sz="1000"/>
                    </a:p>
                  </a:txBody>
                  <a:tcPr anchor="ctr"/>
                </a:tc>
                <a:tc>
                  <a:txBody>
                    <a:bodyPr/>
                    <a:lstStyle/>
                    <a:p>
                      <a:r>
                        <a:rPr lang="en-US" sz="1000" dirty="0"/>
                        <a:t>Israel is depicted as a vine or vineyard, symbolizing God’s chosen people and their fruitfulness.</a:t>
                      </a:r>
                    </a:p>
                  </a:txBody>
                  <a:tcPr anchor="ctr"/>
                </a:tc>
                <a:tc>
                  <a:txBody>
                    <a:bodyPr/>
                    <a:lstStyle/>
                    <a:p>
                      <a:r>
                        <a:rPr lang="en-US" sz="1000"/>
                        <a:t>The Eucharistic wine symbolizes Christ’s blood, infused with the Holy Spirit’s life-giving presence. Jesus, as the true vine, fulfills this imagery, uniting believers as the new Israel through the Eucharist.</a:t>
                      </a:r>
                    </a:p>
                  </a:txBody>
                  <a:tcPr anchor="ctr"/>
                </a:tc>
                <a:tc>
                  <a:txBody>
                    <a:bodyPr/>
                    <a:lstStyle/>
                    <a:p>
                      <a:r>
                        <a:rPr lang="en-GB" sz="1000" b="1"/>
                        <a:t>Old Testament</a:t>
                      </a:r>
                      <a:r>
                        <a:rPr lang="en-GB" sz="1000"/>
                        <a:t>: Psalm 80:8-19; Isaiah 5:1-7; Jeremiah 2:21; Hosea 10:1</a:t>
                      </a:r>
                      <a:br>
                        <a:rPr lang="en-GB" sz="1000"/>
                      </a:br>
                      <a:r>
                        <a:rPr lang="en-GB" sz="1000" b="1"/>
                        <a:t>New Testament</a:t>
                      </a:r>
                      <a:r>
                        <a:rPr lang="en-GB" sz="1000"/>
                        <a:t>: John 15:1-5; Matthew 26:27-28; Mark 14:24; Luke 22:20; 1 Corinthians 11:25</a:t>
                      </a:r>
                    </a:p>
                  </a:txBody>
                  <a:tcPr anchor="ctr"/>
                </a:tc>
                <a:extLst>
                  <a:ext uri="{0D108BD9-81ED-4DB2-BD59-A6C34878D82A}">
                    <a16:rowId xmlns:a16="http://schemas.microsoft.com/office/drawing/2014/main" val="3596071022"/>
                  </a:ext>
                </a:extLst>
              </a:tr>
              <a:tr h="683258">
                <a:tc>
                  <a:txBody>
                    <a:bodyPr/>
                    <a:lstStyle/>
                    <a:p>
                      <a:r>
                        <a:rPr lang="en-US" sz="1000" b="1" dirty="0"/>
                        <a:t>The Blood of the Covenant</a:t>
                      </a:r>
                      <a:endParaRPr lang="en-US" sz="1000" dirty="0"/>
                    </a:p>
                  </a:txBody>
                  <a:tcPr anchor="ctr"/>
                </a:tc>
                <a:tc>
                  <a:txBody>
                    <a:bodyPr/>
                    <a:lstStyle/>
                    <a:p>
                      <a:r>
                        <a:rPr lang="en-US" sz="1000" dirty="0"/>
                        <a:t>Moses sprinkles blood on the people to seal God’s covenant at Sinai, symbolizing their commitment to God.</a:t>
                      </a:r>
                    </a:p>
                  </a:txBody>
                  <a:tcPr anchor="ctr"/>
                </a:tc>
                <a:tc>
                  <a:txBody>
                    <a:bodyPr/>
                    <a:lstStyle/>
                    <a:p>
                      <a:r>
                        <a:rPr lang="en-US" sz="1000" dirty="0"/>
                        <a:t>The Eucharistic wine, as Christ’s blood of the new covenant, symbolizes the Holy Spirit’s role in sealing believers in God’s promise of salvation, fulfilling the Old Covenant.</a:t>
                      </a:r>
                    </a:p>
                  </a:txBody>
                  <a:tcPr anchor="ctr"/>
                </a:tc>
                <a:tc>
                  <a:txBody>
                    <a:bodyPr/>
                    <a:lstStyle/>
                    <a:p>
                      <a:r>
                        <a:rPr lang="en-GB" sz="1000" b="1" dirty="0"/>
                        <a:t>Old Testament</a:t>
                      </a:r>
                      <a:r>
                        <a:rPr lang="en-GB" sz="1000" dirty="0"/>
                        <a:t>: Exodus 24:6-8; Leviticus 17:11</a:t>
                      </a:r>
                      <a:br>
                        <a:rPr lang="en-GB" sz="1000" dirty="0"/>
                      </a:br>
                      <a:r>
                        <a:rPr lang="en-GB" sz="1000" b="1" dirty="0"/>
                        <a:t>New Testament</a:t>
                      </a:r>
                      <a:r>
                        <a:rPr lang="en-GB" sz="1000" dirty="0"/>
                        <a:t>: Matthew 26:28; Mark 14:24; Luke 22:20; Hebrews 9:18-20; Hebrews 12:24</a:t>
                      </a:r>
                    </a:p>
                  </a:txBody>
                  <a:tcPr anchor="ctr"/>
                </a:tc>
                <a:extLst>
                  <a:ext uri="{0D108BD9-81ED-4DB2-BD59-A6C34878D82A}">
                    <a16:rowId xmlns:a16="http://schemas.microsoft.com/office/drawing/2014/main" val="2443969448"/>
                  </a:ext>
                </a:extLst>
              </a:tr>
              <a:tr h="950682">
                <a:tc>
                  <a:txBody>
                    <a:bodyPr/>
                    <a:lstStyle/>
                    <a:p>
                      <a:pPr>
                        <a:lnSpc>
                          <a:spcPct val="115000"/>
                        </a:lnSpc>
                        <a:spcAft>
                          <a:spcPts val="800"/>
                        </a:spcAft>
                        <a:buNone/>
                      </a:pPr>
                      <a:r>
                        <a:rPr lang="en-GB" sz="1000" b="1" kern="100" dirty="0">
                          <a:solidFill>
                            <a:srgbClr val="000000"/>
                          </a:solidFill>
                          <a:effectLst/>
                          <a:latin typeface="+mn-lt"/>
                          <a:ea typeface="DengXian" panose="02010600030101010101" pitchFamily="2" charset="-122"/>
                          <a:cs typeface="Times New Roman" panose="02020603050405020304" pitchFamily="18" charset="0"/>
                        </a:rPr>
                        <a:t>Tabernacle Veil / Curtain</a:t>
                      </a:r>
                      <a:endParaRPr lang="en-GB" sz="1000" b="1" kern="100" dirty="0">
                        <a:effectLst/>
                        <a:latin typeface="+mn-lt"/>
                        <a:ea typeface="DengXian" panose="02010600030101010101" pitchFamily="2" charset="-122"/>
                        <a:cs typeface="Times New Roman" panose="02020603050405020304" pitchFamily="18" charset="0"/>
                      </a:endParaRPr>
                    </a:p>
                  </a:txBody>
                  <a:tcPr marL="123825" marR="123825" marT="57150" marB="57150" anchor="ctr"/>
                </a:tc>
                <a:tc>
                  <a:txBody>
                    <a:bodyPr/>
                    <a:lstStyle/>
                    <a:p>
                      <a:pPr>
                        <a:lnSpc>
                          <a:spcPct val="115000"/>
                        </a:lnSpc>
                        <a:spcAft>
                          <a:spcPts val="800"/>
                        </a:spcAft>
                        <a:buNone/>
                      </a:pPr>
                      <a:r>
                        <a:rPr lang="en-GB" sz="1000" kern="100" dirty="0">
                          <a:solidFill>
                            <a:srgbClr val="000000"/>
                          </a:solidFill>
                          <a:effectLst/>
                          <a:latin typeface="+mn-lt"/>
                          <a:ea typeface="DengXian" panose="02010600030101010101" pitchFamily="2" charset="-122"/>
                          <a:cs typeface="Times New Roman" panose="02020603050405020304" pitchFamily="18" charset="0"/>
                        </a:rPr>
                        <a:t>Curtain/veil in the tabernacle separates the Holy Place from the Most Holy Place; only the high priest could enter once a year with blood.</a:t>
                      </a:r>
                      <a:endParaRPr lang="en-GB" sz="1000" kern="100" dirty="0">
                        <a:effectLst/>
                        <a:latin typeface="+mn-lt"/>
                        <a:ea typeface="DengXian" panose="02010600030101010101" pitchFamily="2" charset="-122"/>
                        <a:cs typeface="Times New Roman" panose="02020603050405020304" pitchFamily="18" charset="0"/>
                      </a:endParaRPr>
                    </a:p>
                  </a:txBody>
                  <a:tcPr marL="123825" marR="123825" marT="57150" marB="57150" anchor="ctr"/>
                </a:tc>
                <a:tc>
                  <a:txBody>
                    <a:bodyPr/>
                    <a:lstStyle/>
                    <a:p>
                      <a:pPr>
                        <a:lnSpc>
                          <a:spcPct val="115000"/>
                        </a:lnSpc>
                        <a:spcAft>
                          <a:spcPts val="800"/>
                        </a:spcAft>
                        <a:buNone/>
                      </a:pPr>
                      <a:r>
                        <a:rPr lang="en-GB" sz="1000" kern="100" dirty="0">
                          <a:solidFill>
                            <a:srgbClr val="000000"/>
                          </a:solidFill>
                          <a:effectLst/>
                          <a:latin typeface="+mn-lt"/>
                          <a:ea typeface="DengXian" panose="02010600030101010101" pitchFamily="2" charset="-122"/>
                          <a:cs typeface="Times New Roman" panose="02020603050405020304" pitchFamily="18" charset="0"/>
                        </a:rPr>
                        <a:t>At the crucifixion the veil is torn (Matthew 27:51), opening the new and living way through Christ’s body (bread) and blood (cup) for bold access to God’s presence. (Hebrews 10:19-20)</a:t>
                      </a:r>
                      <a:endParaRPr lang="en-GB" sz="1000" kern="100" dirty="0">
                        <a:effectLst/>
                        <a:latin typeface="+mn-lt"/>
                        <a:ea typeface="DengXian" panose="02010600030101010101" pitchFamily="2" charset="-122"/>
                        <a:cs typeface="Times New Roman" panose="02020603050405020304" pitchFamily="18" charset="0"/>
                      </a:endParaRPr>
                    </a:p>
                  </a:txBody>
                  <a:tcPr marL="123825" marR="123825" marT="57150" marB="57150" anchor="ctr"/>
                </a:tc>
                <a:tc>
                  <a:txBody>
                    <a:bodyPr/>
                    <a:lstStyle/>
                    <a:p>
                      <a:pPr>
                        <a:lnSpc>
                          <a:spcPct val="115000"/>
                        </a:lnSpc>
                        <a:spcAft>
                          <a:spcPts val="800"/>
                        </a:spcAft>
                        <a:buNone/>
                      </a:pPr>
                      <a:r>
                        <a:rPr lang="en-GB" sz="1000" b="1" dirty="0"/>
                        <a:t>Old Testament</a:t>
                      </a:r>
                      <a:r>
                        <a:rPr lang="en-GB" sz="1000" dirty="0"/>
                        <a:t>: </a:t>
                      </a:r>
                      <a:r>
                        <a:rPr lang="en-GB" sz="1000" kern="100" dirty="0">
                          <a:solidFill>
                            <a:srgbClr val="000000"/>
                          </a:solidFill>
                          <a:effectLst/>
                          <a:latin typeface="+mn-lt"/>
                          <a:ea typeface="DengXian" panose="02010600030101010101" pitchFamily="2" charset="-122"/>
                          <a:cs typeface="Times New Roman" panose="02020603050405020304" pitchFamily="18" charset="0"/>
                        </a:rPr>
                        <a:t>Exodus 26:31-37; Leviticus 16:2-15</a:t>
                      </a:r>
                      <a:br>
                        <a:rPr lang="en-GB" sz="1000" b="0" kern="100" dirty="0">
                          <a:solidFill>
                            <a:srgbClr val="000000"/>
                          </a:solidFill>
                          <a:effectLst/>
                          <a:latin typeface="+mn-lt"/>
                          <a:ea typeface="DengXian" panose="02010600030101010101" pitchFamily="2" charset="-122"/>
                          <a:cs typeface="Times New Roman" panose="02020603050405020304" pitchFamily="18" charset="0"/>
                        </a:rPr>
                      </a:br>
                      <a:r>
                        <a:rPr lang="en-GB" sz="1000" b="1" dirty="0"/>
                        <a:t>New Testament</a:t>
                      </a:r>
                      <a:r>
                        <a:rPr lang="en-GB" sz="1000" dirty="0"/>
                        <a:t>: </a:t>
                      </a:r>
                      <a:r>
                        <a:rPr lang="en-GB" sz="1000" kern="100" dirty="0">
                          <a:solidFill>
                            <a:srgbClr val="000000"/>
                          </a:solidFill>
                          <a:effectLst/>
                          <a:latin typeface="+mn-lt"/>
                          <a:ea typeface="DengXian" panose="02010600030101010101" pitchFamily="2" charset="-122"/>
                          <a:cs typeface="Times New Roman" panose="02020603050405020304" pitchFamily="18" charset="0"/>
                        </a:rPr>
                        <a:t>Matthew 27:51; Hebrews 10:19-20; 2 Corinthians 3:12-18</a:t>
                      </a:r>
                      <a:endParaRPr lang="en-GB" sz="1000" kern="100" dirty="0">
                        <a:effectLst/>
                        <a:latin typeface="+mn-lt"/>
                        <a:ea typeface="DengXian" panose="02010600030101010101" pitchFamily="2" charset="-122"/>
                        <a:cs typeface="Times New Roman" panose="02020603050405020304" pitchFamily="18" charset="0"/>
                      </a:endParaRPr>
                    </a:p>
                  </a:txBody>
                  <a:tcPr marL="123825" marR="123825" marT="57150" marB="57150" anchor="ctr"/>
                </a:tc>
                <a:extLst>
                  <a:ext uri="{0D108BD9-81ED-4DB2-BD59-A6C34878D82A}">
                    <a16:rowId xmlns:a16="http://schemas.microsoft.com/office/drawing/2014/main" val="4064869742"/>
                  </a:ext>
                </a:extLst>
              </a:tr>
            </a:tbl>
          </a:graphicData>
        </a:graphic>
      </p:graphicFrame>
    </p:spTree>
    <p:extLst>
      <p:ext uri="{BB962C8B-B14F-4D97-AF65-F5344CB8AC3E}">
        <p14:creationId xmlns:p14="http://schemas.microsoft.com/office/powerpoint/2010/main" val="3248029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B972-6BD6-47D1-9E78-CE35D79FC904}"/>
              </a:ext>
            </a:extLst>
          </p:cNvPr>
          <p:cNvSpPr>
            <a:spLocks noGrp="1"/>
          </p:cNvSpPr>
          <p:nvPr>
            <p:ph type="title"/>
          </p:nvPr>
        </p:nvSpPr>
        <p:spPr>
          <a:xfrm>
            <a:off x="905256" y="99716"/>
            <a:ext cx="9914859" cy="542544"/>
          </a:xfrm>
        </p:spPr>
        <p:txBody>
          <a:bodyPr rtlCol="0">
            <a:normAutofit fontScale="90000"/>
          </a:bodyPr>
          <a:lstStyle/>
          <a:p>
            <a:pPr rtl="0"/>
            <a:r>
              <a:rPr lang="en-GB"/>
              <a:t>Timeline with Festivals</a:t>
            </a:r>
          </a:p>
        </p:txBody>
      </p:sp>
      <p:graphicFrame>
        <p:nvGraphicFramePr>
          <p:cNvPr id="4" name="Table 4">
            <a:extLst>
              <a:ext uri="{FF2B5EF4-FFF2-40B4-BE49-F238E27FC236}">
                <a16:creationId xmlns:a16="http://schemas.microsoft.com/office/drawing/2014/main" id="{115C55EB-D35E-42BE-8A0C-ED4493EFBDD6}"/>
              </a:ext>
            </a:extLst>
          </p:cNvPr>
          <p:cNvGraphicFramePr>
            <a:graphicFrameLocks noGrp="1"/>
          </p:cNvGraphicFramePr>
          <p:nvPr>
            <p:ph idx="1"/>
            <p:extLst>
              <p:ext uri="{D42A27DB-BD31-4B8C-83A1-F6EECF244321}">
                <p14:modId xmlns:p14="http://schemas.microsoft.com/office/powerpoint/2010/main" val="76950034"/>
              </p:ext>
            </p:extLst>
          </p:nvPr>
        </p:nvGraphicFramePr>
        <p:xfrm>
          <a:off x="429985" y="642260"/>
          <a:ext cx="11332030" cy="6032297"/>
        </p:xfrm>
        <a:graphic>
          <a:graphicData uri="http://schemas.openxmlformats.org/drawingml/2006/table">
            <a:tbl>
              <a:tblPr firstRow="1" bandRow="1">
                <a:tableStyleId>{69012ECD-51FC-41F1-AA8D-1B2483CD663E}</a:tableStyleId>
              </a:tblPr>
              <a:tblGrid>
                <a:gridCol w="2266406">
                  <a:extLst>
                    <a:ext uri="{9D8B030D-6E8A-4147-A177-3AD203B41FA5}">
                      <a16:colId xmlns:a16="http://schemas.microsoft.com/office/drawing/2014/main" val="1055510699"/>
                    </a:ext>
                  </a:extLst>
                </a:gridCol>
                <a:gridCol w="2266406">
                  <a:extLst>
                    <a:ext uri="{9D8B030D-6E8A-4147-A177-3AD203B41FA5}">
                      <a16:colId xmlns:a16="http://schemas.microsoft.com/office/drawing/2014/main" val="1937429678"/>
                    </a:ext>
                  </a:extLst>
                </a:gridCol>
                <a:gridCol w="2266406">
                  <a:extLst>
                    <a:ext uri="{9D8B030D-6E8A-4147-A177-3AD203B41FA5}">
                      <a16:colId xmlns:a16="http://schemas.microsoft.com/office/drawing/2014/main" val="2449211887"/>
                    </a:ext>
                  </a:extLst>
                </a:gridCol>
                <a:gridCol w="2266406">
                  <a:extLst>
                    <a:ext uri="{9D8B030D-6E8A-4147-A177-3AD203B41FA5}">
                      <a16:colId xmlns:a16="http://schemas.microsoft.com/office/drawing/2014/main" val="765354683"/>
                    </a:ext>
                  </a:extLst>
                </a:gridCol>
                <a:gridCol w="2266406">
                  <a:extLst>
                    <a:ext uri="{9D8B030D-6E8A-4147-A177-3AD203B41FA5}">
                      <a16:colId xmlns:a16="http://schemas.microsoft.com/office/drawing/2014/main" val="2664176848"/>
                    </a:ext>
                  </a:extLst>
                </a:gridCol>
              </a:tblGrid>
              <a:tr h="298294">
                <a:tc>
                  <a:txBody>
                    <a:bodyPr/>
                    <a:lstStyle/>
                    <a:p>
                      <a:pPr rtl="0"/>
                      <a:r>
                        <a:rPr lang="en-GB" sz="1400" b="1">
                          <a:solidFill>
                            <a:srgbClr val="000000"/>
                          </a:solidFill>
                          <a:effectLst/>
                          <a:latin typeface="Arial" panose="020B0604020202020204" pitchFamily="34" charset="0"/>
                        </a:rPr>
                        <a:t>Date</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rtl="0"/>
                      <a:r>
                        <a:rPr lang="en-GB" sz="1400" b="1">
                          <a:solidFill>
                            <a:srgbClr val="000000"/>
                          </a:solidFill>
                          <a:effectLst/>
                          <a:latin typeface="Arial" panose="020B0604020202020204" pitchFamily="34" charset="0"/>
                        </a:rPr>
                        <a:t>Event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rtl="0"/>
                      <a:r>
                        <a:rPr lang="en-GB" sz="1400" b="1">
                          <a:solidFill>
                            <a:srgbClr val="000000"/>
                          </a:solidFill>
                          <a:effectLst/>
                          <a:latin typeface="Arial" panose="020B0604020202020204" pitchFamily="34" charset="0"/>
                        </a:rPr>
                        <a:t>Festival Context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rtl="0"/>
                      <a:r>
                        <a:rPr lang="en-GB" sz="1400" b="1">
                          <a:solidFill>
                            <a:srgbClr val="000000"/>
                          </a:solidFill>
                          <a:effectLst/>
                          <a:latin typeface="Arial" panose="020B0604020202020204" pitchFamily="34" charset="0"/>
                        </a:rPr>
                        <a:t>References</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rtl="0"/>
                      <a:r>
                        <a:rPr lang="en-GB" sz="1400" b="1">
                          <a:solidFill>
                            <a:srgbClr val="000000"/>
                          </a:solidFill>
                          <a:effectLst/>
                          <a:latin typeface="Arial" panose="020B0604020202020204" pitchFamily="34" charset="0"/>
                        </a:rPr>
                        <a:t>Date</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1904133184"/>
                  </a:ext>
                </a:extLst>
              </a:tr>
              <a:tr h="1189259">
                <a:tc>
                  <a:txBody>
                    <a:bodyPr/>
                    <a:lstStyle/>
                    <a:p>
                      <a:pPr rtl="0"/>
                      <a:r>
                        <a:rPr lang="en-GB" sz="1400" dirty="0">
                          <a:solidFill>
                            <a:srgbClr val="000000"/>
                          </a:solidFill>
                          <a:effectLst/>
                          <a:latin typeface="Arial" panose="020B0604020202020204" pitchFamily="34" charset="0"/>
                        </a:rPr>
                        <a:t>Nisan 13/14 Evening (Thursday night)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Last Supper, Betrayal, Arrest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Removal of Leaven</a:t>
                      </a:r>
                    </a:p>
                    <a:p>
                      <a:pPr rtl="0"/>
                      <a:r>
                        <a:rPr lang="en-GB" sz="1400">
                          <a:solidFill>
                            <a:srgbClr val="000000"/>
                          </a:solidFill>
                          <a:effectLst/>
                          <a:latin typeface="Arial" panose="020B0604020202020204" pitchFamily="34" charset="0"/>
                        </a:rPr>
                        <a:t>completed earlier (Nisan 14 day); Passover meal prep</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Matthew 26:17-56; Mark 14:12-52; Luke 22:7-53; John 13:1-18:11</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Nisan 13/14 Evening (Thursday night)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77588269"/>
                  </a:ext>
                </a:extLst>
              </a:tr>
              <a:tr h="813704">
                <a:tc>
                  <a:txBody>
                    <a:bodyPr/>
                    <a:lstStyle/>
                    <a:p>
                      <a:pPr rtl="0"/>
                      <a:r>
                        <a:rPr lang="en-GB" sz="1400">
                          <a:solidFill>
                            <a:srgbClr val="000000"/>
                          </a:solidFill>
                          <a:effectLst/>
                          <a:latin typeface="Arial" panose="020B0604020202020204" pitchFamily="34" charset="0"/>
                        </a:rPr>
                        <a:t>Nisan 14 Daytime (Friday)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Trials, Crucifixion (9 AM–3 PM), Burial</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Passover</a:t>
                      </a:r>
                    </a:p>
                    <a:p>
                      <a:pPr rtl="0"/>
                      <a:r>
                        <a:rPr lang="en-GB" sz="1400">
                          <a:solidFill>
                            <a:srgbClr val="000000"/>
                          </a:solidFill>
                          <a:effectLst/>
                          <a:latin typeface="Arial" panose="020B0604020202020204" pitchFamily="34" charset="0"/>
                        </a:rPr>
                        <a:t>: Lambs killed, Jesus dies as Passover Lamb</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Matthew 27:1-60; Mark 15:1-46; Luke 23:1-56; John 18:28-19:42</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Nisan 14 Daytime (Friday)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61842348"/>
                  </a:ext>
                </a:extLst>
              </a:tr>
              <a:tr h="1001481">
                <a:tc>
                  <a:txBody>
                    <a:bodyPr/>
                    <a:lstStyle/>
                    <a:p>
                      <a:pPr rtl="0"/>
                      <a:r>
                        <a:rPr lang="en-GB" sz="1400">
                          <a:solidFill>
                            <a:srgbClr val="000000"/>
                          </a:solidFill>
                          <a:effectLst/>
                          <a:latin typeface="Arial" panose="020B0604020202020204" pitchFamily="34" charset="0"/>
                        </a:rPr>
                        <a:t>Nisan 15 (Friday night–Saturday)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In Tomb, Sabbath Rest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Feast of Unleavened Bread</a:t>
                      </a:r>
                    </a:p>
                    <a:p>
                      <a:pPr rtl="0"/>
                      <a:r>
                        <a:rPr lang="en-GB" sz="1400">
                          <a:solidFill>
                            <a:srgbClr val="000000"/>
                          </a:solidFill>
                          <a:effectLst/>
                          <a:latin typeface="Arial" panose="020B0604020202020204" pitchFamily="34" charset="0"/>
                        </a:rPr>
                        <a:t>: First day, holy convocation</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de-DE" sz="1400">
                          <a:solidFill>
                            <a:srgbClr val="000000"/>
                          </a:solidFill>
                          <a:effectLst/>
                          <a:latin typeface="Arial" panose="020B0604020202020204" pitchFamily="34" charset="0"/>
                        </a:rPr>
                        <a:t>Matthew 27:62-66; Mark 15:47; Luke 23:56</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Nisan 15 (Friday night–Saturday)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258199512"/>
                  </a:ext>
                </a:extLst>
              </a:tr>
              <a:tr h="924713">
                <a:tc>
                  <a:txBody>
                    <a:bodyPr/>
                    <a:lstStyle/>
                    <a:p>
                      <a:pPr rtl="0"/>
                      <a:r>
                        <a:rPr lang="en-GB" sz="1400">
                          <a:solidFill>
                            <a:srgbClr val="000000"/>
                          </a:solidFill>
                          <a:effectLst/>
                          <a:latin typeface="Arial" panose="020B0604020202020204" pitchFamily="34" charset="0"/>
                        </a:rPr>
                        <a:t>Nisan 16 (Saturday night)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In Tomb</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Feast of Unleavened Bread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effectLst/>
                          <a:latin typeface="Arial" panose="020B0604020202020204" pitchFamily="34" charset="0"/>
                        </a:rPr>
                        <a:t>: Second day</a:t>
                      </a:r>
                      <a:br>
                        <a:rPr lang="en-GB" sz="1400">
                          <a:solidFill>
                            <a:srgbClr val="000000"/>
                          </a:solidFill>
                          <a:effectLst/>
                          <a:latin typeface="Arial" panose="020B0604020202020204" pitchFamily="34" charset="0"/>
                        </a:rPr>
                      </a:br>
                      <a:r>
                        <a:rPr lang="en-GB" sz="1400">
                          <a:solidFill>
                            <a:srgbClr val="000000"/>
                          </a:solidFill>
                          <a:effectLst/>
                          <a:latin typeface="Arial" panose="020B0604020202020204" pitchFamily="34" charset="0"/>
                        </a:rPr>
                        <a:t>Feast of First fruits</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de-DE" sz="1400" dirty="0">
                          <a:solidFill>
                            <a:srgbClr val="000000"/>
                          </a:solidFill>
                          <a:effectLst/>
                          <a:latin typeface="Arial" panose="020B0604020202020204" pitchFamily="34" charset="0"/>
                        </a:rPr>
                        <a:t>1 Peter 3:18-20; </a:t>
                      </a:r>
                      <a:r>
                        <a:rPr lang="de-DE" sz="1400" i="1" dirty="0">
                          <a:solidFill>
                            <a:srgbClr val="000000"/>
                          </a:solidFill>
                          <a:effectLst/>
                          <a:latin typeface="Arial" panose="020B0604020202020204" pitchFamily="34" charset="0"/>
                        </a:rPr>
                        <a:t>cf. 1 Enoch 10:4-14, 22:3-13</a:t>
                      </a:r>
                      <a:r>
                        <a:rPr lang="de-DE" sz="1400" dirty="0">
                          <a:solidFill>
                            <a:srgbClr val="000000"/>
                          </a:solidFill>
                          <a:effectLst/>
                          <a:latin typeface="Arial" panose="020B0604020202020204" pitchFamily="34" charset="0"/>
                        </a:rPr>
                        <a:t>; 1 Peter 4:6</a:t>
                      </a:r>
                    </a:p>
                    <a:p>
                      <a:pPr rtl="0"/>
                      <a:r>
                        <a:rPr lang="en-GB" sz="1400" dirty="0">
                          <a:solidFill>
                            <a:srgbClr val="000000"/>
                          </a:solidFill>
                          <a:effectLst/>
                          <a:latin typeface="Arial" panose="020B0604020202020204" pitchFamily="34" charset="0"/>
                        </a:rPr>
                        <a:t>Ephesians 4:8-10; </a:t>
                      </a:r>
                      <a:r>
                        <a:rPr lang="en-GB" sz="1400" i="1" dirty="0">
                          <a:solidFill>
                            <a:srgbClr val="000000"/>
                          </a:solidFill>
                          <a:effectLst/>
                          <a:latin typeface="Arial" panose="020B0604020202020204" pitchFamily="34" charset="0"/>
                        </a:rPr>
                        <a:t>cf. 1 Enoch 51:1-2</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Nisan 16 (Saturday night)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230813387"/>
                  </a:ext>
                </a:extLst>
              </a:tr>
              <a:tr h="1564813">
                <a:tc>
                  <a:txBody>
                    <a:bodyPr/>
                    <a:lstStyle/>
                    <a:p>
                      <a:pPr rtl="0"/>
                      <a:r>
                        <a:rPr lang="en-GB" sz="1400">
                          <a:solidFill>
                            <a:srgbClr val="000000"/>
                          </a:solidFill>
                          <a:effectLst/>
                          <a:latin typeface="Arial" panose="020B0604020202020204" pitchFamily="34" charset="0"/>
                        </a:rPr>
                        <a:t>Nisan 16/17 (Sunday morning)</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Resurrection, Empty Tomb</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Feast of Unleavened Bread</a:t>
                      </a:r>
                    </a:p>
                    <a:p>
                      <a:pPr rtl="0"/>
                      <a:r>
                        <a:rPr lang="en-GB" sz="1400">
                          <a:solidFill>
                            <a:srgbClr val="000000"/>
                          </a:solidFill>
                          <a:effectLst/>
                          <a:latin typeface="Arial" panose="020B0604020202020204" pitchFamily="34" charset="0"/>
                        </a:rPr>
                        <a:t>(Day 3); </a:t>
                      </a:r>
                    </a:p>
                    <a:p>
                      <a:pPr rtl="0"/>
                      <a:r>
                        <a:rPr lang="en-GB" sz="1400">
                          <a:solidFill>
                            <a:srgbClr val="000000"/>
                          </a:solidFill>
                          <a:effectLst/>
                          <a:latin typeface="Arial" panose="020B0604020202020204" pitchFamily="34" charset="0"/>
                        </a:rPr>
                        <a:t>Still Feast of First fruits</a:t>
                      </a:r>
                    </a:p>
                    <a:p>
                      <a:pPr rtl="0"/>
                      <a:r>
                        <a:rPr lang="en-GB" sz="1400">
                          <a:solidFill>
                            <a:srgbClr val="000000"/>
                          </a:solidFill>
                          <a:effectLst/>
                          <a:latin typeface="Arial" panose="020B0604020202020204" pitchFamily="34" charset="0"/>
                        </a:rPr>
                        <a:t>(day after Sabbath)</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dirty="0">
                          <a:solidFill>
                            <a:srgbClr val="000000"/>
                          </a:solidFill>
                          <a:effectLst/>
                          <a:latin typeface="Arial" panose="020B0604020202020204" pitchFamily="34" charset="0"/>
                        </a:rPr>
                        <a:t>Matthew 28:1-10; Mark 16:1-8; Luke 24:1-12; John 20:1-18</a:t>
                      </a:r>
                    </a:p>
                    <a:p>
                      <a:pPr rtl="0"/>
                      <a:r>
                        <a:rPr lang="en-GB" sz="1400" dirty="0">
                          <a:solidFill>
                            <a:srgbClr val="000000"/>
                          </a:solidFill>
                          <a:effectLst/>
                          <a:latin typeface="Arial" panose="020B0604020202020204" pitchFamily="34" charset="0"/>
                        </a:rPr>
                        <a:t>Matthew 27:52-53; </a:t>
                      </a:r>
                      <a:r>
                        <a:rPr lang="en-GB" sz="1400" i="1" dirty="0">
                          <a:solidFill>
                            <a:srgbClr val="000000"/>
                          </a:solidFill>
                          <a:effectLst/>
                          <a:latin typeface="Arial" panose="020B0604020202020204" pitchFamily="34" charset="0"/>
                        </a:rPr>
                        <a:t>cf. 1 Enoch 51:1-2</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dirty="0">
                          <a:solidFill>
                            <a:srgbClr val="000000"/>
                          </a:solidFill>
                          <a:effectLst/>
                          <a:latin typeface="Arial" panose="020B0604020202020204" pitchFamily="34" charset="0"/>
                        </a:rPr>
                        <a:t>Nisan 16/17 (Sunday morning)</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04396308"/>
                  </a:ext>
                </a:extLst>
              </a:tr>
            </a:tbl>
          </a:graphicData>
        </a:graphic>
      </p:graphicFrame>
      <p:sp>
        <p:nvSpPr>
          <p:cNvPr id="5" name="Date Placeholder 4">
            <a:extLst>
              <a:ext uri="{FF2B5EF4-FFF2-40B4-BE49-F238E27FC236}">
                <a16:creationId xmlns:a16="http://schemas.microsoft.com/office/drawing/2014/main" id="{5C378AB1-B107-4B6E-AFB4-6820509E85B8}"/>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7" name="Slide Number Placeholder 6">
            <a:extLst>
              <a:ext uri="{FF2B5EF4-FFF2-40B4-BE49-F238E27FC236}">
                <a16:creationId xmlns:a16="http://schemas.microsoft.com/office/drawing/2014/main" id="{D6457D41-65CB-4795-A8FB-A35DF5075A78}"/>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19</a:t>
            </a:fld>
            <a:endParaRPr lang="en-GB"/>
          </a:p>
        </p:txBody>
      </p:sp>
    </p:spTree>
    <p:extLst>
      <p:ext uri="{BB962C8B-B14F-4D97-AF65-F5344CB8AC3E}">
        <p14:creationId xmlns:p14="http://schemas.microsoft.com/office/powerpoint/2010/main" val="127947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D072B0-076E-4AAF-84A8-1A907CED4B03}"/>
              </a:ext>
            </a:extLst>
          </p:cNvPr>
          <p:cNvSpPr>
            <a:spLocks noGrp="1"/>
          </p:cNvSpPr>
          <p:nvPr>
            <p:ph type="title"/>
          </p:nvPr>
        </p:nvSpPr>
        <p:spPr>
          <a:xfrm>
            <a:off x="914401" y="525440"/>
            <a:ext cx="5390983" cy="1963318"/>
          </a:xfrm>
        </p:spPr>
        <p:txBody>
          <a:bodyPr rtlCol="0"/>
          <a:lstStyle/>
          <a:p>
            <a:pPr rtl="0"/>
            <a:r>
              <a:rPr lang="en-GB"/>
              <a:t>Agenda</a:t>
            </a:r>
          </a:p>
        </p:txBody>
      </p:sp>
      <p:sp>
        <p:nvSpPr>
          <p:cNvPr id="6" name="Content Placeholder 5">
            <a:extLst>
              <a:ext uri="{FF2B5EF4-FFF2-40B4-BE49-F238E27FC236}">
                <a16:creationId xmlns:a16="http://schemas.microsoft.com/office/drawing/2014/main" id="{FEF7041F-5C33-40F8-A459-751AEB102408}"/>
              </a:ext>
            </a:extLst>
          </p:cNvPr>
          <p:cNvSpPr>
            <a:spLocks noGrp="1"/>
          </p:cNvSpPr>
          <p:nvPr>
            <p:ph idx="1"/>
          </p:nvPr>
        </p:nvSpPr>
        <p:spPr>
          <a:xfrm>
            <a:off x="914401" y="3377821"/>
            <a:ext cx="5181600" cy="2799142"/>
          </a:xfrm>
        </p:spPr>
        <p:txBody>
          <a:bodyPr rtlCol="0"/>
          <a:lstStyle/>
          <a:p>
            <a:pPr rtl="0"/>
            <a:r>
              <a:rPr lang="en-GB"/>
              <a:t>What is Communion?</a:t>
            </a:r>
          </a:p>
          <a:p>
            <a:pPr rtl="0"/>
            <a:r>
              <a:rPr lang="en-GB"/>
              <a:t>Understanding Passover and its storyline</a:t>
            </a:r>
          </a:p>
          <a:p>
            <a:pPr rtl="0"/>
            <a:r>
              <a:rPr lang="en-GB"/>
              <a:t>Jesus’ last Supper and its storyline</a:t>
            </a:r>
          </a:p>
          <a:p>
            <a:pPr rtl="0"/>
            <a:r>
              <a:rPr lang="en-GB"/>
              <a:t>How they relate to each other?</a:t>
            </a:r>
          </a:p>
          <a:p>
            <a:pPr rtl="0"/>
            <a:r>
              <a:rPr lang="en-GB"/>
              <a:t>A brief look at Temple Sacrifice</a:t>
            </a:r>
          </a:p>
        </p:txBody>
      </p:sp>
      <p:pic>
        <p:nvPicPr>
          <p:cNvPr id="12" name="Picture Placeholder 11" descr="A galaxy in space">
            <a:extLst>
              <a:ext uri="{FF2B5EF4-FFF2-40B4-BE49-F238E27FC236}">
                <a16:creationId xmlns:a16="http://schemas.microsoft.com/office/drawing/2014/main" id="{74CBA211-37A0-4CC8-ACD3-522C5BE6773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514166" y="-1798"/>
            <a:ext cx="2846566" cy="2872294"/>
          </a:xfrm>
        </p:spPr>
      </p:pic>
      <p:pic>
        <p:nvPicPr>
          <p:cNvPr id="14" name="Picture Placeholder 13" descr="A spiral galaxy in space">
            <a:extLst>
              <a:ext uri="{FF2B5EF4-FFF2-40B4-BE49-F238E27FC236}">
                <a16:creationId xmlns:a16="http://schemas.microsoft.com/office/drawing/2014/main" id="{1EAE460E-5FC8-45EA-B10F-E699814E8EA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9360733" y="-1798"/>
            <a:ext cx="2826990" cy="2854594"/>
          </a:xfrm>
        </p:spPr>
      </p:pic>
      <p:pic>
        <p:nvPicPr>
          <p:cNvPr id="18" name="Picture Placeholder 17" descr="Star in the evening sky">
            <a:extLst>
              <a:ext uri="{FF2B5EF4-FFF2-40B4-BE49-F238E27FC236}">
                <a16:creationId xmlns:a16="http://schemas.microsoft.com/office/drawing/2014/main" id="{D9F63E76-B657-482E-810D-3321F4B962AA}"/>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514169" y="2856391"/>
            <a:ext cx="3783717" cy="4001609"/>
          </a:xfrm>
        </p:spPr>
      </p:pic>
      <p:pic>
        <p:nvPicPr>
          <p:cNvPr id="16" name="Picture Placeholder 15" descr="The Northern Lights ">
            <a:extLst>
              <a:ext uri="{FF2B5EF4-FFF2-40B4-BE49-F238E27FC236}">
                <a16:creationId xmlns:a16="http://schemas.microsoft.com/office/drawing/2014/main" id="{0B4EBE43-9BF3-4053-9882-9A8FE1110EEF}"/>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9356456" y="2828943"/>
            <a:ext cx="2835544" cy="4038805"/>
          </a:xfrm>
        </p:spPr>
      </p:pic>
      <p:sp>
        <p:nvSpPr>
          <p:cNvPr id="19" name="Date Placeholder 18">
            <a:extLst>
              <a:ext uri="{FF2B5EF4-FFF2-40B4-BE49-F238E27FC236}">
                <a16:creationId xmlns:a16="http://schemas.microsoft.com/office/drawing/2014/main" id="{C1DB8175-C36B-4576-9F4C-02F5CFEA546C}"/>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21" name="Slide Number Placeholder 20">
            <a:extLst>
              <a:ext uri="{FF2B5EF4-FFF2-40B4-BE49-F238E27FC236}">
                <a16:creationId xmlns:a16="http://schemas.microsoft.com/office/drawing/2014/main" id="{04AC6251-86B6-46D0-9E3A-E833E8CCD8DE}"/>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a:t>
            </a:fld>
            <a:endParaRPr lang="en-GB"/>
          </a:p>
        </p:txBody>
      </p:sp>
    </p:spTree>
    <p:extLst>
      <p:ext uri="{BB962C8B-B14F-4D97-AF65-F5344CB8AC3E}">
        <p14:creationId xmlns:p14="http://schemas.microsoft.com/office/powerpoint/2010/main" val="154483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E210A-2F4A-05D0-2113-2121BB78D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23074-F9C4-A257-A54E-53A26D45F8C8}"/>
              </a:ext>
            </a:extLst>
          </p:cNvPr>
          <p:cNvSpPr>
            <a:spLocks noGrp="1"/>
          </p:cNvSpPr>
          <p:nvPr>
            <p:ph type="title"/>
          </p:nvPr>
        </p:nvSpPr>
        <p:spPr>
          <a:xfrm>
            <a:off x="642257" y="-100584"/>
            <a:ext cx="10896599" cy="1325563"/>
          </a:xfrm>
        </p:spPr>
        <p:txBody>
          <a:bodyPr rtlCol="0"/>
          <a:lstStyle/>
          <a:p>
            <a:pPr rtl="0"/>
            <a:r>
              <a:rPr lang="en-GB"/>
              <a:t>Communion at 230AD (</a:t>
            </a:r>
            <a:r>
              <a:rPr lang="en-GB" err="1"/>
              <a:t>Meggido</a:t>
            </a:r>
            <a:r>
              <a:rPr lang="en-GB"/>
              <a:t> Mosaic)</a:t>
            </a:r>
          </a:p>
        </p:txBody>
      </p:sp>
      <p:sp>
        <p:nvSpPr>
          <p:cNvPr id="11" name="Date Placeholder 10">
            <a:extLst>
              <a:ext uri="{FF2B5EF4-FFF2-40B4-BE49-F238E27FC236}">
                <a16:creationId xmlns:a16="http://schemas.microsoft.com/office/drawing/2014/main" id="{24B6D50B-AE96-D117-B8A8-D3A2D23C802D}"/>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3" name="Slide Number Placeholder 12">
            <a:extLst>
              <a:ext uri="{FF2B5EF4-FFF2-40B4-BE49-F238E27FC236}">
                <a16:creationId xmlns:a16="http://schemas.microsoft.com/office/drawing/2014/main" id="{D78043B1-F713-47AD-3A7F-DA59825AFCFD}"/>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20</a:t>
            </a:fld>
            <a:endParaRPr lang="en-GB"/>
          </a:p>
        </p:txBody>
      </p:sp>
      <p:pic>
        <p:nvPicPr>
          <p:cNvPr id="25" name="Content Placeholder 24" descr="A close-up of a stone floor&#10;&#10;AI-generated content may be incorrect.">
            <a:extLst>
              <a:ext uri="{FF2B5EF4-FFF2-40B4-BE49-F238E27FC236}">
                <a16:creationId xmlns:a16="http://schemas.microsoft.com/office/drawing/2014/main" id="{C3CFE28A-A04F-C2B5-839A-E0EEF6473BAC}"/>
              </a:ext>
            </a:extLst>
          </p:cNvPr>
          <p:cNvPicPr>
            <a:picLocks noGrp="1" noChangeAspect="1"/>
          </p:cNvPicPr>
          <p:nvPr>
            <p:ph sz="quarter" idx="14"/>
          </p:nvPr>
        </p:nvPicPr>
        <p:blipFill>
          <a:blip r:embed="rId3"/>
          <a:stretch>
            <a:fillRect/>
          </a:stretch>
        </p:blipFill>
        <p:spPr>
          <a:xfrm>
            <a:off x="1889760" y="869375"/>
            <a:ext cx="7620000" cy="5090160"/>
          </a:xfrm>
        </p:spPr>
      </p:pic>
      <p:sp>
        <p:nvSpPr>
          <p:cNvPr id="17" name="Text Placeholder 16">
            <a:extLst>
              <a:ext uri="{FF2B5EF4-FFF2-40B4-BE49-F238E27FC236}">
                <a16:creationId xmlns:a16="http://schemas.microsoft.com/office/drawing/2014/main" id="{2B3F4B9F-A92B-9A3B-DF9C-1C68A6278EB8}"/>
              </a:ext>
            </a:extLst>
          </p:cNvPr>
          <p:cNvSpPr>
            <a:spLocks noGrp="1"/>
          </p:cNvSpPr>
          <p:nvPr>
            <p:ph type="body" sz="quarter" idx="3"/>
          </p:nvPr>
        </p:nvSpPr>
        <p:spPr>
          <a:xfrm>
            <a:off x="6892291" y="5372457"/>
            <a:ext cx="5006048" cy="823912"/>
          </a:xfrm>
          <a:solidFill>
            <a:schemeClr val="bg1"/>
          </a:solidFill>
        </p:spPr>
        <p:txBody>
          <a:bodyPr>
            <a:normAutofit fontScale="85000" lnSpcReduction="20000"/>
          </a:bodyPr>
          <a:lstStyle/>
          <a:p>
            <a:r>
              <a:rPr lang="en-GB" b="1" i="1" cap="none" err="1">
                <a:solidFill>
                  <a:srgbClr val="000000"/>
                </a:solidFill>
                <a:effectLst/>
                <a:latin typeface="Raleway" panose="020F0502020204030204" pitchFamily="2" charset="0"/>
              </a:rPr>
              <a:t>Akeptous</a:t>
            </a:r>
            <a:r>
              <a:rPr lang="en-GB" b="1" i="1" cap="none">
                <a:solidFill>
                  <a:srgbClr val="000000"/>
                </a:solidFill>
                <a:effectLst/>
                <a:latin typeface="Raleway" panose="020F0502020204030204" pitchFamily="2" charset="0"/>
              </a:rPr>
              <a:t>, the friend of God, has offered the table to God Jesus Christ (for) remembrance.</a:t>
            </a:r>
            <a:endParaRPr lang="en-GB" b="0" i="0" cap="none">
              <a:solidFill>
                <a:srgbClr val="000000"/>
              </a:solidFill>
              <a:effectLst/>
              <a:latin typeface="Raleway" panose="020F0502020204030204" pitchFamily="2" charset="0"/>
            </a:endParaRPr>
          </a:p>
        </p:txBody>
      </p:sp>
      <p:sp>
        <p:nvSpPr>
          <p:cNvPr id="10" name="Text Placeholder 9">
            <a:extLst>
              <a:ext uri="{FF2B5EF4-FFF2-40B4-BE49-F238E27FC236}">
                <a16:creationId xmlns:a16="http://schemas.microsoft.com/office/drawing/2014/main" id="{FF8F7748-9D41-499E-BE55-041EA64938BB}"/>
              </a:ext>
            </a:extLst>
          </p:cNvPr>
          <p:cNvSpPr>
            <a:spLocks noGrp="1"/>
          </p:cNvSpPr>
          <p:nvPr>
            <p:ph type="body" idx="1"/>
          </p:nvPr>
        </p:nvSpPr>
        <p:spPr>
          <a:xfrm>
            <a:off x="687956" y="5109210"/>
            <a:ext cx="5006047" cy="1507912"/>
          </a:xfrm>
          <a:solidFill>
            <a:schemeClr val="bg1"/>
          </a:solidFill>
        </p:spPr>
        <p:txBody>
          <a:bodyPr>
            <a:noAutofit/>
          </a:bodyPr>
          <a:lstStyle/>
          <a:p>
            <a:r>
              <a:rPr lang="en-GB" sz="1500" b="1" i="1" cap="none">
                <a:solidFill>
                  <a:srgbClr val="000000"/>
                </a:solidFill>
                <a:effectLst/>
                <a:latin typeface="Raleway" pitchFamily="2" charset="0"/>
              </a:rPr>
              <a:t>Gaianos, who is also called Porphyry, a centurion, our brother, having earnestly desired to do so, has commissioned this mosaic-inscription. Brutus has done the work.</a:t>
            </a:r>
            <a:endParaRPr lang="en-GB" sz="1500" b="0" i="0" cap="none">
              <a:solidFill>
                <a:srgbClr val="000000"/>
              </a:solidFill>
              <a:effectLst/>
              <a:latin typeface="Raleway" pitchFamily="2" charset="0"/>
            </a:endParaRPr>
          </a:p>
        </p:txBody>
      </p:sp>
      <p:sp>
        <p:nvSpPr>
          <p:cNvPr id="21" name="Text Placeholder 20">
            <a:extLst>
              <a:ext uri="{FF2B5EF4-FFF2-40B4-BE49-F238E27FC236}">
                <a16:creationId xmlns:a16="http://schemas.microsoft.com/office/drawing/2014/main" id="{E696F294-DE2C-9C91-A7D0-468DA684CA4A}"/>
              </a:ext>
            </a:extLst>
          </p:cNvPr>
          <p:cNvSpPr>
            <a:spLocks noGrp="1"/>
          </p:cNvSpPr>
          <p:nvPr>
            <p:ph type="body" sz="quarter" idx="13"/>
          </p:nvPr>
        </p:nvSpPr>
        <p:spPr>
          <a:xfrm>
            <a:off x="6892291" y="882772"/>
            <a:ext cx="4917924" cy="696246"/>
          </a:xfrm>
          <a:solidFill>
            <a:schemeClr val="bg1"/>
          </a:solidFill>
        </p:spPr>
        <p:txBody>
          <a:bodyPr>
            <a:normAutofit/>
          </a:bodyPr>
          <a:lstStyle/>
          <a:p>
            <a:r>
              <a:rPr lang="en-GB" sz="1500" i="1" cap="none">
                <a:solidFill>
                  <a:srgbClr val="000000"/>
                </a:solidFill>
                <a:effectLst/>
                <a:latin typeface="Raleway" pitchFamily="2" charset="0"/>
              </a:rPr>
              <a:t>Remember </a:t>
            </a:r>
            <a:r>
              <a:rPr lang="en-GB" sz="1500" i="1" cap="none" err="1">
                <a:solidFill>
                  <a:srgbClr val="000000"/>
                </a:solidFill>
                <a:effectLst/>
                <a:latin typeface="Raleway" pitchFamily="2" charset="0"/>
              </a:rPr>
              <a:t>Primilla</a:t>
            </a:r>
            <a:r>
              <a:rPr lang="en-GB" sz="1500" i="1" cap="none">
                <a:solidFill>
                  <a:srgbClr val="000000"/>
                </a:solidFill>
                <a:effectLst/>
                <a:latin typeface="Raleway" pitchFamily="2" charset="0"/>
              </a:rPr>
              <a:t> and </a:t>
            </a:r>
            <a:r>
              <a:rPr lang="en-GB" sz="1500" i="1" cap="none" err="1">
                <a:solidFill>
                  <a:srgbClr val="000000"/>
                </a:solidFill>
                <a:effectLst/>
                <a:latin typeface="Raleway" pitchFamily="2" charset="0"/>
              </a:rPr>
              <a:t>Cyriaca</a:t>
            </a:r>
            <a:r>
              <a:rPr lang="en-GB" sz="1500" i="1" cap="none">
                <a:solidFill>
                  <a:srgbClr val="000000"/>
                </a:solidFill>
                <a:effectLst/>
                <a:latin typeface="Raleway" pitchFamily="2" charset="0"/>
              </a:rPr>
              <a:t> and Dorothea, and moreover also </a:t>
            </a:r>
            <a:r>
              <a:rPr lang="en-GB" sz="1500" i="1" cap="none" err="1">
                <a:solidFill>
                  <a:srgbClr val="000000"/>
                </a:solidFill>
                <a:effectLst/>
                <a:latin typeface="Raleway" pitchFamily="2" charset="0"/>
              </a:rPr>
              <a:t>Chreste</a:t>
            </a:r>
            <a:r>
              <a:rPr lang="en-GB" sz="1500" i="1" cap="none">
                <a:solidFill>
                  <a:srgbClr val="000000"/>
                </a:solidFill>
                <a:effectLst/>
                <a:latin typeface="Raleway" pitchFamily="2" charset="0"/>
              </a:rPr>
              <a:t>.</a:t>
            </a:r>
            <a:endParaRPr lang="en-GB" sz="1500" i="1" cap="none">
              <a:latin typeface="Raleway" pitchFamily="2" charset="0"/>
            </a:endParaRPr>
          </a:p>
        </p:txBody>
      </p:sp>
      <p:cxnSp>
        <p:nvCxnSpPr>
          <p:cNvPr id="27" name="Straight Arrow Connector 26">
            <a:extLst>
              <a:ext uri="{FF2B5EF4-FFF2-40B4-BE49-F238E27FC236}">
                <a16:creationId xmlns:a16="http://schemas.microsoft.com/office/drawing/2014/main" id="{E19631D5-F42E-5468-2FBF-1A6B77E542E3}"/>
              </a:ext>
            </a:extLst>
          </p:cNvPr>
          <p:cNvCxnSpPr/>
          <p:nvPr/>
        </p:nvCxnSpPr>
        <p:spPr>
          <a:xfrm flipH="1">
            <a:off x="1393371" y="3810000"/>
            <a:ext cx="772886" cy="1284514"/>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343AE9B7-F9E5-F38C-4F0B-31F6B7E79D4D}"/>
              </a:ext>
            </a:extLst>
          </p:cNvPr>
          <p:cNvCxnSpPr>
            <a:cxnSpLocks/>
          </p:cNvCxnSpPr>
          <p:nvPr/>
        </p:nvCxnSpPr>
        <p:spPr>
          <a:xfrm>
            <a:off x="8066314" y="4321629"/>
            <a:ext cx="1868848" cy="1050826"/>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D809C229-B85F-A5C6-37AC-FB334F1EA1F3}"/>
              </a:ext>
            </a:extLst>
          </p:cNvPr>
          <p:cNvCxnSpPr>
            <a:cxnSpLocks/>
          </p:cNvCxnSpPr>
          <p:nvPr/>
        </p:nvCxnSpPr>
        <p:spPr>
          <a:xfrm flipV="1">
            <a:off x="8164286" y="1579018"/>
            <a:ext cx="1665514" cy="692545"/>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Oval 33">
            <a:extLst>
              <a:ext uri="{FF2B5EF4-FFF2-40B4-BE49-F238E27FC236}">
                <a16:creationId xmlns:a16="http://schemas.microsoft.com/office/drawing/2014/main" id="{67A3C75C-F3DA-30F5-2D82-8D89BF8D3D29}"/>
              </a:ext>
            </a:extLst>
          </p:cNvPr>
          <p:cNvSpPr/>
          <p:nvPr/>
        </p:nvSpPr>
        <p:spPr>
          <a:xfrm>
            <a:off x="5475515" y="3004457"/>
            <a:ext cx="1306286" cy="12845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310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500"/>
                                        <p:tgtEl>
                                          <p:spTgt spid="10">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bg/>
                                          </p:spTgt>
                                        </p:tgtEl>
                                        <p:attrNameLst>
                                          <p:attrName>style.visibility</p:attrName>
                                        </p:attrNameLst>
                                      </p:cBhvr>
                                      <p:to>
                                        <p:strVal val="visible"/>
                                      </p:to>
                                    </p:set>
                                    <p:animEffect transition="in" filter="fade">
                                      <p:cBhvr>
                                        <p:cTn id="25" dur="500"/>
                                        <p:tgtEl>
                                          <p:spTgt spid="21">
                                            <p:bg/>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xEl>
                                              <p:pRg st="0" end="0"/>
                                            </p:txEl>
                                          </p:spTgt>
                                        </p:tgtEl>
                                        <p:attrNameLst>
                                          <p:attrName>style.visibility</p:attrName>
                                        </p:attrNameLst>
                                      </p:cBhvr>
                                      <p:to>
                                        <p:strVal val="visible"/>
                                      </p:to>
                                    </p:set>
                                    <p:animEffect transition="in" filter="fade">
                                      <p:cBhvr>
                                        <p:cTn id="30" dur="500"/>
                                        <p:tgtEl>
                                          <p:spTgt spid="2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bg/>
                                          </p:spTgt>
                                        </p:tgtEl>
                                        <p:attrNameLst>
                                          <p:attrName>style.visibility</p:attrName>
                                        </p:attrNameLst>
                                      </p:cBhvr>
                                      <p:to>
                                        <p:strVal val="visible"/>
                                      </p:to>
                                    </p:set>
                                    <p:animEffect transition="in" filter="fade">
                                      <p:cBhvr>
                                        <p:cTn id="39" dur="500"/>
                                        <p:tgtEl>
                                          <p:spTgt spid="17">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fade">
                                      <p:cBhvr>
                                        <p:cTn id="44" dur="500"/>
                                        <p:tgtEl>
                                          <p:spTgt spid="1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0" grpId="0" build="p" animBg="1"/>
      <p:bldP spid="21" grpId="0" build="p"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FA7015F5-9F09-48BB-B4BE-E11F885F1F25}"/>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21</a:t>
            </a:fld>
            <a:endParaRPr lang="en-GB"/>
          </a:p>
        </p:txBody>
      </p:sp>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350520" y="320634"/>
            <a:ext cx="11490960" cy="6112566"/>
          </a:xfrm>
        </p:spPr>
        <p:txBody>
          <a:bodyPr rtlCol="0" anchor="b" anchorCtr="0">
            <a:normAutofit fontScale="90000"/>
          </a:bodyPr>
          <a:lstStyle/>
          <a:p>
            <a:pPr rtl="0"/>
            <a:r>
              <a:rPr lang="en-GB"/>
              <a:t>Isaiah 55:8-9 ESV</a:t>
            </a:r>
            <a:br>
              <a:rPr lang="en-GB"/>
            </a:br>
            <a:r>
              <a:rPr lang="en-GB"/>
              <a:t>For my thoughts are not your thoughts, neither are your ways my ways, declares the Lord. For as the heavens are higher than the earth, so are my ways higher than your ways and my thoughts than your thoughts.</a:t>
            </a:r>
            <a:br>
              <a:rPr lang="en-GB"/>
            </a:br>
            <a:br>
              <a:rPr lang="en-GB"/>
            </a:br>
            <a:r>
              <a:rPr lang="en-GB"/>
              <a:t>Proverbs 3:5-6 ESV</a:t>
            </a:r>
            <a:br>
              <a:rPr lang="en-GB"/>
            </a:br>
            <a:r>
              <a:rPr lang="en-GB"/>
              <a:t>Trust in the Lord with all your heart, and do not lean on your own understanding. In all your ways acknowledge him, and he will make straight your paths.</a:t>
            </a:r>
          </a:p>
        </p:txBody>
      </p:sp>
    </p:spTree>
    <p:extLst>
      <p:ext uri="{BB962C8B-B14F-4D97-AF65-F5344CB8AC3E}">
        <p14:creationId xmlns:p14="http://schemas.microsoft.com/office/powerpoint/2010/main" val="4047162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9914859" cy="1325880"/>
          </a:xfrm>
        </p:spPr>
        <p:txBody>
          <a:bodyPr rtlCol="0"/>
          <a:lstStyle/>
          <a:p>
            <a:pPr rtl="0"/>
            <a:r>
              <a:rPr lang="en-GB"/>
              <a:t>Summary</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407504" y="2709080"/>
            <a:ext cx="6728792" cy="3467881"/>
          </a:xfrm>
        </p:spPr>
        <p:txBody>
          <a:bodyPr rtlCol="0"/>
          <a:lstStyle/>
          <a:p>
            <a:pPr rtl="0"/>
            <a:r>
              <a:rPr lang="en-GB"/>
              <a:t>Passover and temple sacrifice pre-shadow the Lord’s supper aka communion</a:t>
            </a:r>
          </a:p>
          <a:p>
            <a:pPr rtl="0"/>
            <a:endParaRPr lang="en-GB"/>
          </a:p>
          <a:p>
            <a:pPr rtl="0"/>
            <a:r>
              <a:rPr lang="en-GB"/>
              <a:t>Understanding Passover and temple sacrifice enhances our understanding of the Lord’s Supper and why it is important</a:t>
            </a:r>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26" r="26"/>
          <a:stretch/>
        </p:blipFill>
        <p:spPr>
          <a:xfrm>
            <a:off x="7326184" y="2126134"/>
            <a:ext cx="2434622"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165" b="165"/>
          <a:stretch/>
        </p:blipFill>
        <p:spPr>
          <a:xfrm>
            <a:off x="9759092" y="2118839"/>
            <a:ext cx="2432908"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t="641" b="641"/>
          <a:stretch/>
        </p:blipFill>
        <p:spPr>
          <a:xfrm>
            <a:off x="7324344" y="4503573"/>
            <a:ext cx="2434622"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t="490" b="490"/>
          <a:stretch/>
        </p:blipFill>
        <p:spPr>
          <a:xfrm>
            <a:off x="9758966" y="4507560"/>
            <a:ext cx="2434622" cy="2350439"/>
          </a:xfrm>
        </p:spPr>
      </p:pic>
      <p:sp>
        <p:nvSpPr>
          <p:cNvPr id="16" name="Date Placeholder 15">
            <a:extLst>
              <a:ext uri="{FF2B5EF4-FFF2-40B4-BE49-F238E27FC236}">
                <a16:creationId xmlns:a16="http://schemas.microsoft.com/office/drawing/2014/main" id="{6D298BC0-D1EE-4B8A-B546-4C8799240D8F}"/>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22</a:t>
            </a:fld>
            <a:endParaRPr lang="en-GB"/>
          </a:p>
        </p:txBody>
      </p:sp>
    </p:spTree>
    <p:extLst>
      <p:ext uri="{BB962C8B-B14F-4D97-AF65-F5344CB8AC3E}">
        <p14:creationId xmlns:p14="http://schemas.microsoft.com/office/powerpoint/2010/main" val="637630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C5231-C45E-C419-4ABA-ED2238583494}"/>
            </a:ext>
          </a:extLst>
        </p:cNvPr>
        <p:cNvGrpSpPr/>
        <p:nvPr/>
      </p:nvGrpSpPr>
      <p:grpSpPr>
        <a:xfrm>
          <a:off x="0" y="0"/>
          <a:ext cx="0" cy="0"/>
          <a:chOff x="0" y="0"/>
          <a:chExt cx="0" cy="0"/>
        </a:xfrm>
      </p:grpSpPr>
      <p:sp>
        <p:nvSpPr>
          <p:cNvPr id="59" name="Title 58">
            <a:extLst>
              <a:ext uri="{FF2B5EF4-FFF2-40B4-BE49-F238E27FC236}">
                <a16:creationId xmlns:a16="http://schemas.microsoft.com/office/drawing/2014/main" id="{08EA0D98-BB88-118D-B653-71BB5669772B}"/>
              </a:ext>
            </a:extLst>
          </p:cNvPr>
          <p:cNvSpPr>
            <a:spLocks noGrp="1"/>
          </p:cNvSpPr>
          <p:nvPr>
            <p:ph type="title"/>
          </p:nvPr>
        </p:nvSpPr>
        <p:spPr>
          <a:xfrm>
            <a:off x="2743200" y="1"/>
            <a:ext cx="9432315" cy="2198972"/>
          </a:xfrm>
        </p:spPr>
        <p:txBody>
          <a:bodyPr rtlCol="0"/>
          <a:lstStyle/>
          <a:p>
            <a:pPr rtl="0"/>
            <a:r>
              <a:rPr lang="en-GB"/>
              <a:t>Epilogue</a:t>
            </a:r>
          </a:p>
        </p:txBody>
      </p:sp>
      <p:pic>
        <p:nvPicPr>
          <p:cNvPr id="8" name="Picture Placeholder 7" descr="A picture containing sky, outdoor, sunset, sun, satellite">
            <a:extLst>
              <a:ext uri="{FF2B5EF4-FFF2-40B4-BE49-F238E27FC236}">
                <a16:creationId xmlns:a16="http://schemas.microsoft.com/office/drawing/2014/main" id="{68394C85-D94E-3D95-99EC-CFA20343D95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3F696E59-311D-8696-5789-44BB94139C39}"/>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CF8CEEF6-7D7C-0A3C-C96F-BC817014A1B8}"/>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35034F9-678C-FD1A-EB36-FA7FA57286CE}"/>
              </a:ext>
            </a:extLst>
          </p:cNvPr>
          <p:cNvSpPr>
            <a:spLocks noGrp="1"/>
          </p:cNvSpPr>
          <p:nvPr>
            <p:ph idx="1"/>
          </p:nvPr>
        </p:nvSpPr>
        <p:spPr>
          <a:xfrm>
            <a:off x="2906486" y="2794177"/>
            <a:ext cx="8484664" cy="3432452"/>
          </a:xfrm>
        </p:spPr>
        <p:txBody>
          <a:bodyPr rtlCol="0">
            <a:normAutofit/>
          </a:bodyPr>
          <a:lstStyle/>
          <a:p>
            <a:r>
              <a:rPr lang="en-GB" sz="4000" b="0" i="0" u="none" strike="noStrike" baseline="0">
                <a:solidFill>
                  <a:srgbClr val="218282"/>
                </a:solidFill>
                <a:latin typeface="Verdana" panose="020B0604030504040204" pitchFamily="34" charset="0"/>
              </a:rPr>
              <a:t>Matthew 5:8</a:t>
            </a:r>
          </a:p>
          <a:p>
            <a:r>
              <a:rPr lang="en-GB" sz="4000" b="0" i="0" u="none" strike="noStrike" baseline="0">
                <a:solidFill>
                  <a:srgbClr val="DA3737"/>
                </a:solidFill>
                <a:latin typeface="Verdana" panose="020B0604030504040204" pitchFamily="34" charset="0"/>
              </a:rPr>
              <a:t>"Blessed are the pure in heart,</a:t>
            </a:r>
          </a:p>
          <a:p>
            <a:r>
              <a:rPr lang="en-GB" sz="4000" b="0" i="0" u="none" strike="noStrike" baseline="0">
                <a:solidFill>
                  <a:srgbClr val="DA3737"/>
                </a:solidFill>
                <a:latin typeface="Verdana" panose="020B0604030504040204" pitchFamily="34" charset="0"/>
              </a:rPr>
              <a:t>for they shall see God.</a:t>
            </a:r>
          </a:p>
        </p:txBody>
      </p:sp>
      <p:sp>
        <p:nvSpPr>
          <p:cNvPr id="13" name="Date Placeholder 12">
            <a:extLst>
              <a:ext uri="{FF2B5EF4-FFF2-40B4-BE49-F238E27FC236}">
                <a16:creationId xmlns:a16="http://schemas.microsoft.com/office/drawing/2014/main" id="{AA7F0FCF-8D8E-361C-E768-E292AA3DB0D1}"/>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5" name="Slide Number Placeholder 14">
            <a:extLst>
              <a:ext uri="{FF2B5EF4-FFF2-40B4-BE49-F238E27FC236}">
                <a16:creationId xmlns:a16="http://schemas.microsoft.com/office/drawing/2014/main" id="{F65EA2DB-7649-E702-F25E-FDAD71BA8AA5}"/>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23</a:t>
            </a:fld>
            <a:endParaRPr lang="en-GB"/>
          </a:p>
        </p:txBody>
      </p:sp>
      <p:sp>
        <p:nvSpPr>
          <p:cNvPr id="2" name="Content Placeholder 2">
            <a:extLst>
              <a:ext uri="{FF2B5EF4-FFF2-40B4-BE49-F238E27FC236}">
                <a16:creationId xmlns:a16="http://schemas.microsoft.com/office/drawing/2014/main" id="{32BAD5E1-31E8-00DD-7C98-619777D84C42}"/>
              </a:ext>
            </a:extLst>
          </p:cNvPr>
          <p:cNvSpPr txBox="1">
            <a:spLocks/>
          </p:cNvSpPr>
          <p:nvPr/>
        </p:nvSpPr>
        <p:spPr>
          <a:xfrm>
            <a:off x="2906486" y="2794175"/>
            <a:ext cx="8484664" cy="343245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Clr>
                <a:schemeClr val="accent5"/>
              </a:buClr>
              <a:buFont typeface="Arial" panose="020B0604020202020204" pitchFamily="34" charset="0"/>
              <a:buNone/>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a:solidFill>
                  <a:srgbClr val="218282"/>
                </a:solidFill>
                <a:latin typeface="Verdana" panose="020B0604030504040204" pitchFamily="34" charset="0"/>
              </a:rPr>
              <a:t>Matthew 5:8</a:t>
            </a:r>
          </a:p>
          <a:p>
            <a:r>
              <a:rPr lang="en-GB" sz="4000">
                <a:solidFill>
                  <a:srgbClr val="DA3737"/>
                </a:solidFill>
                <a:latin typeface="Verdana" panose="020B0604030504040204" pitchFamily="34" charset="0"/>
              </a:rPr>
              <a:t>"Blessed are the </a:t>
            </a:r>
            <a:r>
              <a:rPr lang="en-GB" sz="4000" u="sng">
                <a:solidFill>
                  <a:srgbClr val="DA3737"/>
                </a:solidFill>
                <a:latin typeface="Verdana" panose="020B0604030504040204" pitchFamily="34" charset="0"/>
              </a:rPr>
              <a:t>pure</a:t>
            </a:r>
            <a:r>
              <a:rPr lang="en-GB" sz="4000">
                <a:solidFill>
                  <a:srgbClr val="DA3737"/>
                </a:solidFill>
                <a:latin typeface="Verdana" panose="020B0604030504040204" pitchFamily="34" charset="0"/>
              </a:rPr>
              <a:t> in heart,</a:t>
            </a:r>
          </a:p>
          <a:p>
            <a:r>
              <a:rPr lang="en-GB" sz="4000">
                <a:solidFill>
                  <a:srgbClr val="DA3737"/>
                </a:solidFill>
                <a:latin typeface="Verdana" panose="020B0604030504040204" pitchFamily="34" charset="0"/>
              </a:rPr>
              <a:t>for </a:t>
            </a:r>
            <a:r>
              <a:rPr lang="en-GB" sz="4000" u="sng">
                <a:solidFill>
                  <a:srgbClr val="DA3737"/>
                </a:solidFill>
                <a:latin typeface="Verdana" panose="020B0604030504040204" pitchFamily="34" charset="0"/>
              </a:rPr>
              <a:t>they shall see God</a:t>
            </a:r>
            <a:r>
              <a:rPr lang="en-GB" sz="4000">
                <a:solidFill>
                  <a:srgbClr val="DA3737"/>
                </a:solidFill>
                <a:latin typeface="Verdana" panose="020B0604030504040204" pitchFamily="34" charset="0"/>
              </a:rPr>
              <a:t>.</a:t>
            </a:r>
          </a:p>
        </p:txBody>
      </p:sp>
    </p:spTree>
    <p:extLst>
      <p:ext uri="{BB962C8B-B14F-4D97-AF65-F5344CB8AC3E}">
        <p14:creationId xmlns:p14="http://schemas.microsoft.com/office/powerpoint/2010/main" val="6432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24B7-710C-4A57-8CFD-02AED0241E6D}"/>
              </a:ext>
            </a:extLst>
          </p:cNvPr>
          <p:cNvSpPr>
            <a:spLocks noGrp="1"/>
          </p:cNvSpPr>
          <p:nvPr>
            <p:ph type="title"/>
          </p:nvPr>
        </p:nvSpPr>
        <p:spPr>
          <a:xfrm>
            <a:off x="5963479" y="596393"/>
            <a:ext cx="5618922" cy="1542507"/>
          </a:xfrm>
        </p:spPr>
        <p:txBody>
          <a:bodyPr rtlCol="0"/>
          <a:lstStyle/>
          <a:p>
            <a:pPr rtl="0"/>
            <a:r>
              <a:rPr lang="en-GB"/>
              <a:t>Thank You for listening</a:t>
            </a:r>
          </a:p>
        </p:txBody>
      </p:sp>
      <p:pic>
        <p:nvPicPr>
          <p:cNvPr id="6" name="Picture Placeholder 5" descr="The Northern Lights ">
            <a:extLst>
              <a:ext uri="{FF2B5EF4-FFF2-40B4-BE49-F238E27FC236}">
                <a16:creationId xmlns:a16="http://schemas.microsoft.com/office/drawing/2014/main" id="{331D72FC-DA58-4C81-8A6D-2766DA418FD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1"/>
            <a:ext cx="5181600" cy="6857999"/>
          </a:xfrm>
        </p:spPr>
      </p:pic>
      <p:sp>
        <p:nvSpPr>
          <p:cNvPr id="3" name="Content Placeholder 2">
            <a:extLst>
              <a:ext uri="{FF2B5EF4-FFF2-40B4-BE49-F238E27FC236}">
                <a16:creationId xmlns:a16="http://schemas.microsoft.com/office/drawing/2014/main" id="{C95A8907-8F83-4D28-A679-FA8F63B9A1BA}"/>
              </a:ext>
            </a:extLst>
          </p:cNvPr>
          <p:cNvSpPr>
            <a:spLocks noGrp="1"/>
          </p:cNvSpPr>
          <p:nvPr>
            <p:ph idx="1"/>
          </p:nvPr>
        </p:nvSpPr>
        <p:spPr>
          <a:xfrm>
            <a:off x="5387009" y="2138901"/>
            <a:ext cx="6559826" cy="4033299"/>
          </a:xfrm>
        </p:spPr>
        <p:txBody>
          <a:bodyPr rtlCol="0">
            <a:normAutofit/>
          </a:bodyPr>
          <a:lstStyle/>
          <a:p>
            <a:pPr rtl="0"/>
            <a:r>
              <a:rPr lang="en-GB" sz="2800" dirty="0">
                <a:hlinkClick r:id="rId4"/>
              </a:rPr>
              <a:t>https://www.findgod.help</a:t>
            </a:r>
            <a:endParaRPr lang="en-GB" sz="2800" dirty="0"/>
          </a:p>
          <a:p>
            <a:pPr rtl="0"/>
            <a:endParaRPr lang="en-GB" sz="2800" dirty="0"/>
          </a:p>
          <a:p>
            <a:pPr rtl="0"/>
            <a:endParaRPr lang="en-GB" sz="2800" dirty="0"/>
          </a:p>
        </p:txBody>
      </p:sp>
      <p:sp>
        <p:nvSpPr>
          <p:cNvPr id="7" name="Date Placeholder 6">
            <a:extLst>
              <a:ext uri="{FF2B5EF4-FFF2-40B4-BE49-F238E27FC236}">
                <a16:creationId xmlns:a16="http://schemas.microsoft.com/office/drawing/2014/main" id="{58677E1A-6EF4-4E0B-8465-B74A11B4EC5E}"/>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9" name="Slide Number Placeholder 8">
            <a:extLst>
              <a:ext uri="{FF2B5EF4-FFF2-40B4-BE49-F238E27FC236}">
                <a16:creationId xmlns:a16="http://schemas.microsoft.com/office/drawing/2014/main" id="{D9293E6D-52CE-414C-A9A9-7A3C0CE08934}"/>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24</a:t>
            </a:fld>
            <a:endParaRPr lang="en-GB"/>
          </a:p>
        </p:txBody>
      </p:sp>
      <p:pic>
        <p:nvPicPr>
          <p:cNvPr id="8" name="Picture 7" descr="A qr code with a white background&#10;&#10;AI-generated content may be incorrect.">
            <a:extLst>
              <a:ext uri="{FF2B5EF4-FFF2-40B4-BE49-F238E27FC236}">
                <a16:creationId xmlns:a16="http://schemas.microsoft.com/office/drawing/2014/main" id="{AD66FC8B-F2AA-5260-5EEC-F182A2862374}"/>
              </a:ext>
            </a:extLst>
          </p:cNvPr>
          <p:cNvPicPr>
            <a:picLocks noChangeAspect="1"/>
          </p:cNvPicPr>
          <p:nvPr/>
        </p:nvPicPr>
        <p:blipFill>
          <a:blip r:embed="rId5"/>
          <a:stretch>
            <a:fillRect/>
          </a:stretch>
        </p:blipFill>
        <p:spPr>
          <a:xfrm>
            <a:off x="6096000" y="2978344"/>
            <a:ext cx="2857500" cy="2857500"/>
          </a:xfrm>
          <a:prstGeom prst="rect">
            <a:avLst/>
          </a:prstGeom>
        </p:spPr>
      </p:pic>
    </p:spTree>
    <p:extLst>
      <p:ext uri="{BB962C8B-B14F-4D97-AF65-F5344CB8AC3E}">
        <p14:creationId xmlns:p14="http://schemas.microsoft.com/office/powerpoint/2010/main" val="199489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rtlCol="0"/>
          <a:lstStyle/>
          <a:p>
            <a:pPr rtl="0"/>
            <a:r>
              <a:rPr lang="en-GB"/>
              <a:t>Introduction</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2971799" y="2312923"/>
            <a:ext cx="8512629" cy="4061963"/>
          </a:xfrm>
        </p:spPr>
        <p:txBody>
          <a:bodyPr rtlCol="0">
            <a:noAutofit/>
          </a:bodyPr>
          <a:lstStyle/>
          <a:p>
            <a:r>
              <a:rPr lang="en-GB" sz="2800" b="0" i="0" u="none" strike="noStrike" baseline="0">
                <a:solidFill>
                  <a:srgbClr val="218282"/>
                </a:solidFill>
                <a:latin typeface="Verdana" panose="020B0604030504040204" pitchFamily="34" charset="0"/>
              </a:rPr>
              <a:t>Psalms 105:3-4 NASB</a:t>
            </a:r>
          </a:p>
          <a:p>
            <a:r>
              <a:rPr lang="en-GB" sz="2800" b="0" i="0" u="none" strike="noStrike" baseline="0">
                <a:solidFill>
                  <a:srgbClr val="218282"/>
                </a:solidFill>
                <a:latin typeface="Verdana" panose="020B0604030504040204" pitchFamily="34" charset="0"/>
              </a:rPr>
              <a:t>Glory in His holy name;</a:t>
            </a:r>
          </a:p>
          <a:p>
            <a:r>
              <a:rPr lang="en-GB" sz="2800" b="0" i="0" u="none" strike="noStrike" baseline="0">
                <a:solidFill>
                  <a:srgbClr val="218282"/>
                </a:solidFill>
                <a:latin typeface="Verdana" panose="020B0604030504040204" pitchFamily="34" charset="0"/>
              </a:rPr>
              <a:t>Let the heart of those who seek the LORD be glad.</a:t>
            </a:r>
          </a:p>
          <a:p>
            <a:r>
              <a:rPr lang="en-GB" sz="2800" b="0" i="0" u="none" strike="noStrike" baseline="0">
                <a:solidFill>
                  <a:srgbClr val="218282"/>
                </a:solidFill>
                <a:latin typeface="Verdana" panose="020B0604030504040204" pitchFamily="34" charset="0"/>
              </a:rPr>
              <a:t>Seek the LORD and His strength;</a:t>
            </a:r>
          </a:p>
          <a:p>
            <a:r>
              <a:rPr lang="en-GB" sz="2800" b="0" i="0" u="none" strike="noStrike" baseline="0">
                <a:solidFill>
                  <a:srgbClr val="218282"/>
                </a:solidFill>
                <a:latin typeface="Verdana" panose="020B0604030504040204" pitchFamily="34" charset="0"/>
              </a:rPr>
              <a:t>Seek His face continually.</a:t>
            </a:r>
          </a:p>
          <a:p>
            <a:pPr rtl="0"/>
            <a:endParaRPr lang="en-GB" sz="2800"/>
          </a:p>
          <a:p>
            <a:pPr rtl="0"/>
            <a:endParaRPr lang="en-GB" sz="2800"/>
          </a:p>
        </p:txBody>
      </p:sp>
      <p:sp>
        <p:nvSpPr>
          <p:cNvPr id="13" name="Date Placeholder 12">
            <a:extLst>
              <a:ext uri="{FF2B5EF4-FFF2-40B4-BE49-F238E27FC236}">
                <a16:creationId xmlns:a16="http://schemas.microsoft.com/office/drawing/2014/main" id="{A3967E21-B2F3-45A0-8DC7-5AA3CCC51699}"/>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3</a:t>
            </a:fld>
            <a:endParaRPr lang="en-GB"/>
          </a:p>
        </p:txBody>
      </p:sp>
      <p:sp>
        <p:nvSpPr>
          <p:cNvPr id="2" name="TextBox 1">
            <a:extLst>
              <a:ext uri="{FF2B5EF4-FFF2-40B4-BE49-F238E27FC236}">
                <a16:creationId xmlns:a16="http://schemas.microsoft.com/office/drawing/2014/main" id="{29C30492-4CFB-0951-96C3-74F8E2D03FFE}"/>
              </a:ext>
            </a:extLst>
          </p:cNvPr>
          <p:cNvSpPr txBox="1"/>
          <p:nvPr/>
        </p:nvSpPr>
        <p:spPr>
          <a:xfrm>
            <a:off x="5509473" y="5421631"/>
            <a:ext cx="2215878" cy="523220"/>
          </a:xfrm>
          <a:prstGeom prst="rect">
            <a:avLst/>
          </a:prstGeom>
          <a:noFill/>
        </p:spPr>
        <p:txBody>
          <a:bodyPr wrap="square" rtlCol="0">
            <a:spAutoFit/>
          </a:bodyPr>
          <a:lstStyle>
            <a:defPPr rtl="0">
              <a:defRPr lang="en-GB"/>
            </a:defPPr>
            <a:lvl1pPr>
              <a:defRPr/>
            </a:lvl1pPr>
          </a:lstStyle>
          <a:p>
            <a:r>
              <a:rPr lang="en-GB" sz="2800" b="0" i="0" u="none" strike="noStrike" baseline="0">
                <a:solidFill>
                  <a:srgbClr val="218282"/>
                </a:solidFill>
                <a:latin typeface="Verdana" panose="020B0604030504040204" pitchFamily="34" charset="0"/>
              </a:rPr>
              <a:t>continually</a:t>
            </a:r>
            <a:endParaRPr lang="en-GB" sz="2800"/>
          </a:p>
        </p:txBody>
      </p:sp>
    </p:spTree>
    <p:extLst>
      <p:ext uri="{BB962C8B-B14F-4D97-AF65-F5344CB8AC3E}">
        <p14:creationId xmlns:p14="http://schemas.microsoft.com/office/powerpoint/2010/main" val="16209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FF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oon in the evening sky">
            <a:extLst>
              <a:ext uri="{FF2B5EF4-FFF2-40B4-BE49-F238E27FC236}">
                <a16:creationId xmlns:a16="http://schemas.microsoft.com/office/drawing/2014/main" id="{F5199BAF-8671-4A5C-B912-4B2556FF9B3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057901" y="1"/>
            <a:ext cx="6134099" cy="6857999"/>
          </a:xfrm>
        </p:spPr>
      </p:pic>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0" y="4327140"/>
            <a:ext cx="11576868" cy="2530860"/>
          </a:xfrm>
        </p:spPr>
        <p:txBody>
          <a:bodyPr rtlCol="0"/>
          <a:lstStyle/>
          <a:p>
            <a:pPr rtl="0"/>
            <a:br>
              <a:rPr lang="en-GB"/>
            </a:br>
            <a:endParaRPr lang="en-GB"/>
          </a:p>
        </p:txBody>
      </p:sp>
      <p:sp>
        <p:nvSpPr>
          <p:cNvPr id="5" name="Title 4">
            <a:extLst>
              <a:ext uri="{FF2B5EF4-FFF2-40B4-BE49-F238E27FC236}">
                <a16:creationId xmlns:a16="http://schemas.microsoft.com/office/drawing/2014/main" id="{97D09736-27B0-A8D6-B5A8-1BF9457557C8}"/>
              </a:ext>
            </a:extLst>
          </p:cNvPr>
          <p:cNvSpPr>
            <a:spLocks noGrp="1"/>
          </p:cNvSpPr>
          <p:nvPr>
            <p:ph type="ctrTitle"/>
          </p:nvPr>
        </p:nvSpPr>
        <p:spPr>
          <a:xfrm>
            <a:off x="914400" y="10883"/>
            <a:ext cx="5817996" cy="888444"/>
          </a:xfrm>
        </p:spPr>
        <p:txBody>
          <a:bodyPr/>
          <a:lstStyle/>
          <a:p>
            <a:r>
              <a:rPr lang="en-GB"/>
              <a:t>What is communion</a:t>
            </a:r>
            <a:endParaRPr lang="en-US"/>
          </a:p>
        </p:txBody>
      </p:sp>
      <p:sp>
        <p:nvSpPr>
          <p:cNvPr id="7" name="TextBox 6">
            <a:extLst>
              <a:ext uri="{FF2B5EF4-FFF2-40B4-BE49-F238E27FC236}">
                <a16:creationId xmlns:a16="http://schemas.microsoft.com/office/drawing/2014/main" id="{0DD021B9-901E-5BDF-C169-76488A1D3273}"/>
              </a:ext>
            </a:extLst>
          </p:cNvPr>
          <p:cNvSpPr txBox="1"/>
          <p:nvPr/>
        </p:nvSpPr>
        <p:spPr>
          <a:xfrm>
            <a:off x="5181600" y="2514600"/>
            <a:ext cx="1828800" cy="1828800"/>
          </a:xfrm>
          <a:prstGeom prst="rect">
            <a:avLst/>
          </a:prstGeom>
          <a:noFill/>
        </p:spPr>
        <p:txBody>
          <a:bodyPr wrap="square" rtlCol="0">
            <a:spAutoFit/>
          </a:bodyPr>
          <a:lstStyle/>
          <a:p>
            <a:pPr algn="l"/>
            <a:endParaRPr lang="en-US"/>
          </a:p>
        </p:txBody>
      </p:sp>
      <p:sp>
        <p:nvSpPr>
          <p:cNvPr id="10" name="TextBox 9">
            <a:extLst>
              <a:ext uri="{FF2B5EF4-FFF2-40B4-BE49-F238E27FC236}">
                <a16:creationId xmlns:a16="http://schemas.microsoft.com/office/drawing/2014/main" id="{675E4772-BF4A-9FF1-8984-93FF95630861}"/>
              </a:ext>
            </a:extLst>
          </p:cNvPr>
          <p:cNvSpPr txBox="1"/>
          <p:nvPr/>
        </p:nvSpPr>
        <p:spPr>
          <a:xfrm>
            <a:off x="9573131" y="2575982"/>
            <a:ext cx="2218877" cy="1815882"/>
          </a:xfrm>
          <a:prstGeom prst="rect">
            <a:avLst/>
          </a:prstGeom>
          <a:noFill/>
        </p:spPr>
        <p:txBody>
          <a:bodyPr wrap="none" rtlCol="0">
            <a:spAutoFit/>
          </a:bodyPr>
          <a:lstStyle/>
          <a:p>
            <a:r>
              <a:rPr lang="en-GB" sz="1600" b="1">
                <a:solidFill>
                  <a:schemeClr val="bg2"/>
                </a:solidFill>
              </a:rPr>
              <a:t>Lord’s Supper</a:t>
            </a:r>
            <a:br>
              <a:rPr lang="en-GB" sz="1600">
                <a:solidFill>
                  <a:schemeClr val="bg2"/>
                </a:solidFill>
              </a:rPr>
            </a:br>
            <a:r>
              <a:rPr lang="en-GB" sz="1600">
                <a:solidFill>
                  <a:schemeClr val="bg2"/>
                </a:solidFill>
              </a:rPr>
              <a:t>1 Corinthians 11:20</a:t>
            </a:r>
            <a:br>
              <a:rPr lang="en-GB" sz="1600">
                <a:solidFill>
                  <a:schemeClr val="bg2"/>
                </a:solidFill>
              </a:rPr>
            </a:br>
            <a:r>
              <a:rPr lang="en-GB" sz="1600" b="1">
                <a:solidFill>
                  <a:schemeClr val="bg2"/>
                </a:solidFill>
              </a:rPr>
              <a:t>implied</a:t>
            </a:r>
            <a:br>
              <a:rPr lang="en-GB" sz="1600">
                <a:solidFill>
                  <a:schemeClr val="bg2"/>
                </a:solidFill>
              </a:rPr>
            </a:br>
            <a:r>
              <a:rPr lang="en-GB" sz="1600">
                <a:solidFill>
                  <a:schemeClr val="bg2"/>
                </a:solidFill>
              </a:rPr>
              <a:t>1 Corinthians 11:23-25</a:t>
            </a:r>
          </a:p>
          <a:p>
            <a:r>
              <a:rPr lang="en-GB" sz="1600">
                <a:solidFill>
                  <a:schemeClr val="bg2"/>
                </a:solidFill>
              </a:rPr>
              <a:t>Matthew 26:26-28</a:t>
            </a:r>
            <a:br>
              <a:rPr lang="en-GB" sz="1600">
                <a:solidFill>
                  <a:schemeClr val="bg2"/>
                </a:solidFill>
              </a:rPr>
            </a:br>
            <a:r>
              <a:rPr lang="en-GB" sz="1600">
                <a:solidFill>
                  <a:schemeClr val="bg2"/>
                </a:solidFill>
              </a:rPr>
              <a:t>Mark 14:22-24</a:t>
            </a:r>
          </a:p>
          <a:p>
            <a:r>
              <a:rPr lang="en-GB" sz="1600">
                <a:solidFill>
                  <a:schemeClr val="bg2"/>
                </a:solidFill>
              </a:rPr>
              <a:t>Luke 22:19-20</a:t>
            </a:r>
          </a:p>
        </p:txBody>
      </p:sp>
      <p:sp>
        <p:nvSpPr>
          <p:cNvPr id="12" name="TextBox 11">
            <a:extLst>
              <a:ext uri="{FF2B5EF4-FFF2-40B4-BE49-F238E27FC236}">
                <a16:creationId xmlns:a16="http://schemas.microsoft.com/office/drawing/2014/main" id="{EF3FF4C8-04B4-945B-5D3C-ADBF91B6EB7C}"/>
              </a:ext>
            </a:extLst>
          </p:cNvPr>
          <p:cNvSpPr txBox="1"/>
          <p:nvPr/>
        </p:nvSpPr>
        <p:spPr>
          <a:xfrm>
            <a:off x="9617536" y="793346"/>
            <a:ext cx="2287806" cy="923330"/>
          </a:xfrm>
          <a:prstGeom prst="rect">
            <a:avLst/>
          </a:prstGeom>
          <a:noFill/>
        </p:spPr>
        <p:txBody>
          <a:bodyPr wrap="none" rtlCol="0">
            <a:spAutoFit/>
          </a:bodyPr>
          <a:lstStyle/>
          <a:p>
            <a:r>
              <a:rPr lang="en-GB" b="1">
                <a:solidFill>
                  <a:schemeClr val="bg2"/>
                </a:solidFill>
              </a:rPr>
              <a:t>Breaking Bread</a:t>
            </a:r>
            <a:br>
              <a:rPr lang="en-GB">
                <a:solidFill>
                  <a:schemeClr val="bg2"/>
                </a:solidFill>
              </a:rPr>
            </a:br>
            <a:r>
              <a:rPr lang="en-GB">
                <a:solidFill>
                  <a:schemeClr val="bg2"/>
                </a:solidFill>
              </a:rPr>
              <a:t>Acts 2:42, 2:46, 20:7</a:t>
            </a:r>
            <a:br>
              <a:rPr lang="en-GB">
                <a:solidFill>
                  <a:schemeClr val="bg2"/>
                </a:solidFill>
              </a:rPr>
            </a:br>
            <a:r>
              <a:rPr lang="en-GB">
                <a:solidFill>
                  <a:schemeClr val="bg2"/>
                </a:solidFill>
              </a:rPr>
              <a:t>Luke 22:19</a:t>
            </a:r>
          </a:p>
        </p:txBody>
      </p:sp>
      <p:graphicFrame>
        <p:nvGraphicFramePr>
          <p:cNvPr id="14" name="Table 13">
            <a:extLst>
              <a:ext uri="{FF2B5EF4-FFF2-40B4-BE49-F238E27FC236}">
                <a16:creationId xmlns:a16="http://schemas.microsoft.com/office/drawing/2014/main" id="{5E7CB9CE-D4E0-680C-0DD1-8D33DF519124}"/>
              </a:ext>
            </a:extLst>
          </p:cNvPr>
          <p:cNvGraphicFramePr>
            <a:graphicFrameLocks noGrp="1"/>
          </p:cNvGraphicFramePr>
          <p:nvPr>
            <p:extLst>
              <p:ext uri="{D42A27DB-BD31-4B8C-83A1-F6EECF244321}">
                <p14:modId xmlns:p14="http://schemas.microsoft.com/office/powerpoint/2010/main" val="2698105781"/>
              </p:ext>
            </p:extLst>
          </p:nvPr>
        </p:nvGraphicFramePr>
        <p:xfrm>
          <a:off x="221342" y="669399"/>
          <a:ext cx="9075058" cy="1798320"/>
        </p:xfrm>
        <a:graphic>
          <a:graphicData uri="http://schemas.openxmlformats.org/drawingml/2006/table">
            <a:tbl>
              <a:tblPr firstRow="1" bandRow="1">
                <a:tableStyleId>{5C22544A-7EE6-4342-B048-85BDC9FD1C3A}</a:tableStyleId>
              </a:tblPr>
              <a:tblGrid>
                <a:gridCol w="1215572">
                  <a:extLst>
                    <a:ext uri="{9D8B030D-6E8A-4147-A177-3AD203B41FA5}">
                      <a16:colId xmlns:a16="http://schemas.microsoft.com/office/drawing/2014/main" val="3850667781"/>
                    </a:ext>
                  </a:extLst>
                </a:gridCol>
                <a:gridCol w="7859486">
                  <a:extLst>
                    <a:ext uri="{9D8B030D-6E8A-4147-A177-3AD203B41FA5}">
                      <a16:colId xmlns:a16="http://schemas.microsoft.com/office/drawing/2014/main" val="1792311541"/>
                    </a:ext>
                  </a:extLst>
                </a:gridCol>
              </a:tblGrid>
              <a:tr h="370840">
                <a:tc>
                  <a:txBody>
                    <a:bodyPr/>
                    <a:lstStyle/>
                    <a:p>
                      <a:pPr rtl="0"/>
                      <a:r>
                        <a:rPr lang="el-GR" sz="1400" b="0" i="0" u="none" strike="noStrike" kern="1200" baseline="0">
                          <a:solidFill>
                            <a:schemeClr val="lt1"/>
                          </a:solidFill>
                          <a:latin typeface="+mn-lt"/>
                          <a:ea typeface="+mn-ea"/>
                          <a:cs typeface="+mn-cs"/>
                        </a:rPr>
                        <a:t>κλάσις</a:t>
                      </a:r>
                    </a:p>
                    <a:p>
                      <a:pPr rtl="0"/>
                      <a:r>
                        <a:rPr lang="en-GB" sz="1400" b="0" i="0" u="none" strike="noStrike" kern="1200" baseline="0" err="1">
                          <a:solidFill>
                            <a:schemeClr val="lt1"/>
                          </a:solidFill>
                          <a:latin typeface="+mn-lt"/>
                          <a:ea typeface="+mn-ea"/>
                          <a:cs typeface="+mn-cs"/>
                        </a:rPr>
                        <a:t>klasis</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a breaking</a:t>
                      </a:r>
                    </a:p>
                  </a:txBody>
                  <a:tcPr/>
                </a:tc>
                <a:tc>
                  <a:txBody>
                    <a:bodyPr/>
                    <a:lstStyle/>
                    <a:p>
                      <a:pPr rtl="0"/>
                      <a:r>
                        <a:rPr lang="el-GR" sz="1400" b="0" i="0" u="none" strike="noStrike" kern="1200" baseline="0">
                          <a:solidFill>
                            <a:schemeClr val="lt1"/>
                          </a:solidFill>
                          <a:latin typeface="+mn-lt"/>
                          <a:ea typeface="+mn-ea"/>
                          <a:cs typeface="+mn-cs"/>
                        </a:rPr>
                        <a:t>ἄρτος</a:t>
                      </a:r>
                    </a:p>
                    <a:p>
                      <a:pPr rtl="0"/>
                      <a:r>
                        <a:rPr lang="en-GB" sz="1400" b="0" i="0" u="none" strike="noStrike" kern="1200" baseline="0" err="1">
                          <a:solidFill>
                            <a:schemeClr val="lt1"/>
                          </a:solidFill>
                          <a:latin typeface="+mn-lt"/>
                          <a:ea typeface="+mn-ea"/>
                          <a:cs typeface="+mn-cs"/>
                        </a:rPr>
                        <a:t>artos</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food composed of </a:t>
                      </a:r>
                      <a:r>
                        <a:rPr lang="en-GB" sz="1400" b="1" i="0" u="none" strike="noStrike" kern="1200" baseline="0">
                          <a:solidFill>
                            <a:schemeClr val="lt1"/>
                          </a:solidFill>
                          <a:latin typeface="+mn-lt"/>
                          <a:ea typeface="+mn-ea"/>
                          <a:cs typeface="+mn-cs"/>
                        </a:rPr>
                        <a:t>flour mixed with water and baked</a:t>
                      </a:r>
                    </a:p>
                    <a:p>
                      <a:pPr lvl="2" rtl="0"/>
                      <a:r>
                        <a:rPr lang="en-GB" sz="1400" b="0" i="0" u="none" strike="noStrike" kern="1200" baseline="0">
                          <a:solidFill>
                            <a:schemeClr val="lt1"/>
                          </a:solidFill>
                          <a:latin typeface="+mn-lt"/>
                          <a:ea typeface="+mn-ea"/>
                          <a:cs typeface="+mn-cs"/>
                        </a:rPr>
                        <a:t>1a) the Israelites made it in the form of an oblong or round cake, as thick as one’s thumb, and as large as a plate or platter hence it was not to be cut but broken</a:t>
                      </a:r>
                    </a:p>
                    <a:p>
                      <a:pPr lvl="2" rtl="0"/>
                      <a:r>
                        <a:rPr lang="en-GB" sz="1400" b="0" i="0" u="none" strike="noStrike" kern="1200" baseline="0">
                          <a:solidFill>
                            <a:schemeClr val="lt1"/>
                          </a:solidFill>
                          <a:latin typeface="+mn-lt"/>
                          <a:ea typeface="+mn-ea"/>
                          <a:cs typeface="+mn-cs"/>
                        </a:rPr>
                        <a:t>1b) loaves were consecrated to the Lord</a:t>
                      </a:r>
                    </a:p>
                    <a:p>
                      <a:pPr lvl="2" rtl="0"/>
                      <a:r>
                        <a:rPr lang="en-GB" sz="1400" b="0" i="0" u="none" strike="noStrike" kern="1200" baseline="0">
                          <a:solidFill>
                            <a:schemeClr val="lt1"/>
                          </a:solidFill>
                          <a:latin typeface="+mn-lt"/>
                          <a:ea typeface="+mn-ea"/>
                          <a:cs typeface="+mn-cs"/>
                        </a:rPr>
                        <a:t>1c) of the bread used at the love-feasts and at the Lord’s Table</a:t>
                      </a:r>
                    </a:p>
                    <a:p>
                      <a:pPr rtl="0"/>
                      <a:r>
                        <a:rPr lang="en-GB" sz="1400" b="0" i="0" u="none" strike="noStrike" kern="1200" baseline="0">
                          <a:solidFill>
                            <a:schemeClr val="lt1"/>
                          </a:solidFill>
                          <a:latin typeface="+mn-lt"/>
                          <a:ea typeface="+mn-ea"/>
                          <a:cs typeface="+mn-cs"/>
                        </a:rPr>
                        <a:t>2) food of any kind</a:t>
                      </a:r>
                    </a:p>
                  </a:txBody>
                  <a:tcPr/>
                </a:tc>
                <a:extLst>
                  <a:ext uri="{0D108BD9-81ED-4DB2-BD59-A6C34878D82A}">
                    <a16:rowId xmlns:a16="http://schemas.microsoft.com/office/drawing/2014/main" val="3487221104"/>
                  </a:ext>
                </a:extLst>
              </a:tr>
            </a:tbl>
          </a:graphicData>
        </a:graphic>
      </p:graphicFrame>
      <p:graphicFrame>
        <p:nvGraphicFramePr>
          <p:cNvPr id="17" name="Table 16">
            <a:extLst>
              <a:ext uri="{FF2B5EF4-FFF2-40B4-BE49-F238E27FC236}">
                <a16:creationId xmlns:a16="http://schemas.microsoft.com/office/drawing/2014/main" id="{1CA6A8FA-7377-CC6D-3936-CA70ECE234A2}"/>
              </a:ext>
            </a:extLst>
          </p:cNvPr>
          <p:cNvGraphicFramePr>
            <a:graphicFrameLocks noGrp="1"/>
          </p:cNvGraphicFramePr>
          <p:nvPr>
            <p:extLst>
              <p:ext uri="{D42A27DB-BD31-4B8C-83A1-F6EECF244321}">
                <p14:modId xmlns:p14="http://schemas.microsoft.com/office/powerpoint/2010/main" val="2815232510"/>
              </p:ext>
            </p:extLst>
          </p:nvPr>
        </p:nvGraphicFramePr>
        <p:xfrm>
          <a:off x="221342" y="2543691"/>
          <a:ext cx="8890001" cy="1158240"/>
        </p:xfrm>
        <a:graphic>
          <a:graphicData uri="http://schemas.openxmlformats.org/drawingml/2006/table">
            <a:tbl>
              <a:tblPr firstRow="1" bandRow="1">
                <a:tableStyleId>{5C22544A-7EE6-4342-B048-85BDC9FD1C3A}</a:tableStyleId>
              </a:tblPr>
              <a:tblGrid>
                <a:gridCol w="2162629">
                  <a:extLst>
                    <a:ext uri="{9D8B030D-6E8A-4147-A177-3AD203B41FA5}">
                      <a16:colId xmlns:a16="http://schemas.microsoft.com/office/drawing/2014/main" val="2571649748"/>
                    </a:ext>
                  </a:extLst>
                </a:gridCol>
                <a:gridCol w="6727372">
                  <a:extLst>
                    <a:ext uri="{9D8B030D-6E8A-4147-A177-3AD203B41FA5}">
                      <a16:colId xmlns:a16="http://schemas.microsoft.com/office/drawing/2014/main" val="1434088700"/>
                    </a:ext>
                  </a:extLst>
                </a:gridCol>
              </a:tblGrid>
              <a:tr h="370840">
                <a:tc>
                  <a:txBody>
                    <a:bodyPr/>
                    <a:lstStyle/>
                    <a:p>
                      <a:pPr rtl="0"/>
                      <a:r>
                        <a:rPr lang="el-GR" sz="1400" b="0" i="0" u="none" strike="noStrike" kern="1200" baseline="0">
                          <a:solidFill>
                            <a:schemeClr val="lt1"/>
                          </a:solidFill>
                          <a:latin typeface="+mn-lt"/>
                          <a:ea typeface="+mn-ea"/>
                          <a:cs typeface="+mn-cs"/>
                        </a:rPr>
                        <a:t>κυριακός</a:t>
                      </a:r>
                    </a:p>
                    <a:p>
                      <a:pPr rtl="0"/>
                      <a:r>
                        <a:rPr lang="en-GB" sz="1400" b="0" i="0" u="none" strike="noStrike" kern="1200" baseline="0" err="1">
                          <a:solidFill>
                            <a:schemeClr val="lt1"/>
                          </a:solidFill>
                          <a:latin typeface="+mn-lt"/>
                          <a:ea typeface="+mn-ea"/>
                          <a:cs typeface="+mn-cs"/>
                        </a:rPr>
                        <a:t>kuriakos</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belonging to the </a:t>
                      </a:r>
                      <a:r>
                        <a:rPr lang="en-GB" sz="1400" b="1" i="0" u="none" strike="noStrike" kern="1200" baseline="0">
                          <a:solidFill>
                            <a:schemeClr val="lt1"/>
                          </a:solidFill>
                          <a:latin typeface="+mn-lt"/>
                          <a:ea typeface="+mn-ea"/>
                          <a:cs typeface="+mn-cs"/>
                        </a:rPr>
                        <a:t>Lord</a:t>
                      </a:r>
                    </a:p>
                    <a:p>
                      <a:pPr rtl="0"/>
                      <a:r>
                        <a:rPr lang="en-GB" sz="1400" b="0" i="0" u="none" strike="noStrike" kern="1200" baseline="0">
                          <a:solidFill>
                            <a:schemeClr val="lt1"/>
                          </a:solidFill>
                          <a:latin typeface="+mn-lt"/>
                          <a:ea typeface="+mn-ea"/>
                          <a:cs typeface="+mn-cs"/>
                        </a:rPr>
                        <a:t>2) related to the Lord</a:t>
                      </a:r>
                    </a:p>
                  </a:txBody>
                  <a:tcPr/>
                </a:tc>
                <a:tc>
                  <a:txBody>
                    <a:bodyPr/>
                    <a:lstStyle/>
                    <a:p>
                      <a:pPr rtl="0"/>
                      <a:r>
                        <a:rPr lang="el-GR" sz="1400" b="0" i="0" u="none" strike="noStrike" kern="1200" baseline="0">
                          <a:solidFill>
                            <a:schemeClr val="lt1"/>
                          </a:solidFill>
                          <a:latin typeface="+mn-lt"/>
                          <a:ea typeface="+mn-ea"/>
                          <a:cs typeface="+mn-cs"/>
                        </a:rPr>
                        <a:t>δεῖπνον</a:t>
                      </a:r>
                    </a:p>
                    <a:p>
                      <a:pPr rtl="0"/>
                      <a:r>
                        <a:rPr lang="en-GB" sz="1400" b="0" i="0" u="none" strike="noStrike" kern="1200" baseline="0" err="1">
                          <a:solidFill>
                            <a:schemeClr val="lt1"/>
                          </a:solidFill>
                          <a:latin typeface="+mn-lt"/>
                          <a:ea typeface="+mn-ea"/>
                          <a:cs typeface="+mn-cs"/>
                        </a:rPr>
                        <a:t>deipnon</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supper, especially a formal meal </a:t>
                      </a:r>
                      <a:r>
                        <a:rPr lang="en-GB" sz="1400" b="1" i="0" u="none" strike="noStrike" kern="1200" baseline="0">
                          <a:solidFill>
                            <a:schemeClr val="lt1"/>
                          </a:solidFill>
                          <a:latin typeface="+mn-lt"/>
                          <a:ea typeface="+mn-ea"/>
                          <a:cs typeface="+mn-cs"/>
                        </a:rPr>
                        <a:t>usually held at the evening</a:t>
                      </a:r>
                    </a:p>
                    <a:p>
                      <a:pPr lvl="2" rtl="0"/>
                      <a:r>
                        <a:rPr lang="en-GB" sz="1400" b="0" i="0" u="none" strike="noStrike" kern="1200" baseline="0">
                          <a:solidFill>
                            <a:schemeClr val="lt1"/>
                          </a:solidFill>
                          <a:latin typeface="+mn-lt"/>
                          <a:ea typeface="+mn-ea"/>
                          <a:cs typeface="+mn-cs"/>
                        </a:rPr>
                        <a:t>1a) used of the Messiah’s feast, symbolising salvation in the kingdom</a:t>
                      </a:r>
                    </a:p>
                    <a:p>
                      <a:pPr rtl="0"/>
                      <a:r>
                        <a:rPr lang="en-GB" sz="1400" b="0" i="0" u="none" strike="noStrike" kern="1200" baseline="0">
                          <a:solidFill>
                            <a:schemeClr val="lt1"/>
                          </a:solidFill>
                          <a:latin typeface="+mn-lt"/>
                          <a:ea typeface="+mn-ea"/>
                          <a:cs typeface="+mn-cs"/>
                        </a:rPr>
                        <a:t>2) food taken at evening</a:t>
                      </a:r>
                    </a:p>
                  </a:txBody>
                  <a:tcPr/>
                </a:tc>
                <a:extLst>
                  <a:ext uri="{0D108BD9-81ED-4DB2-BD59-A6C34878D82A}">
                    <a16:rowId xmlns:a16="http://schemas.microsoft.com/office/drawing/2014/main" val="1564364122"/>
                  </a:ext>
                </a:extLst>
              </a:tr>
            </a:tbl>
          </a:graphicData>
        </a:graphic>
      </p:graphicFrame>
      <p:graphicFrame>
        <p:nvGraphicFramePr>
          <p:cNvPr id="18" name="Table 17">
            <a:extLst>
              <a:ext uri="{FF2B5EF4-FFF2-40B4-BE49-F238E27FC236}">
                <a16:creationId xmlns:a16="http://schemas.microsoft.com/office/drawing/2014/main" id="{CFA317EC-BF91-167A-DA2F-E8A0454DAD3D}"/>
              </a:ext>
            </a:extLst>
          </p:cNvPr>
          <p:cNvGraphicFramePr>
            <a:graphicFrameLocks noGrp="1"/>
          </p:cNvGraphicFramePr>
          <p:nvPr>
            <p:extLst>
              <p:ext uri="{D42A27DB-BD31-4B8C-83A1-F6EECF244321}">
                <p14:modId xmlns:p14="http://schemas.microsoft.com/office/powerpoint/2010/main" val="245751364"/>
              </p:ext>
            </p:extLst>
          </p:nvPr>
        </p:nvGraphicFramePr>
        <p:xfrm>
          <a:off x="236285" y="3763680"/>
          <a:ext cx="6959172" cy="944880"/>
        </p:xfrm>
        <a:graphic>
          <a:graphicData uri="http://schemas.openxmlformats.org/drawingml/2006/table">
            <a:tbl>
              <a:tblPr firstRow="1" bandRow="1">
                <a:tableStyleId>{5C22544A-7EE6-4342-B048-85BDC9FD1C3A}</a:tableStyleId>
              </a:tblPr>
              <a:tblGrid>
                <a:gridCol w="4553429">
                  <a:extLst>
                    <a:ext uri="{9D8B030D-6E8A-4147-A177-3AD203B41FA5}">
                      <a16:colId xmlns:a16="http://schemas.microsoft.com/office/drawing/2014/main" val="1648669024"/>
                    </a:ext>
                  </a:extLst>
                </a:gridCol>
                <a:gridCol w="2405743">
                  <a:extLst>
                    <a:ext uri="{9D8B030D-6E8A-4147-A177-3AD203B41FA5}">
                      <a16:colId xmlns:a16="http://schemas.microsoft.com/office/drawing/2014/main" val="1808079175"/>
                    </a:ext>
                  </a:extLst>
                </a:gridCol>
              </a:tblGrid>
              <a:tr h="370840">
                <a:tc>
                  <a:txBody>
                    <a:bodyPr/>
                    <a:lstStyle/>
                    <a:p>
                      <a:pPr rtl="0"/>
                      <a:r>
                        <a:rPr lang="el-GR" sz="1400" b="0" i="0" u="none" strike="noStrike" kern="1200" baseline="0">
                          <a:solidFill>
                            <a:schemeClr val="lt1"/>
                          </a:solidFill>
                          <a:latin typeface="+mn-lt"/>
                          <a:ea typeface="+mn-ea"/>
                          <a:cs typeface="+mn-cs"/>
                        </a:rPr>
                        <a:t>ἀγάπη</a:t>
                      </a:r>
                    </a:p>
                    <a:p>
                      <a:pPr rtl="0"/>
                      <a:r>
                        <a:rPr lang="en-GB" sz="1400" b="0" i="0" u="none" strike="noStrike" kern="1200" baseline="0">
                          <a:solidFill>
                            <a:schemeClr val="lt1"/>
                          </a:solidFill>
                          <a:latin typeface="+mn-lt"/>
                          <a:ea typeface="+mn-ea"/>
                          <a:cs typeface="+mn-cs"/>
                        </a:rPr>
                        <a:t>agapē</a:t>
                      </a:r>
                    </a:p>
                    <a:p>
                      <a:pPr rtl="0"/>
                      <a:r>
                        <a:rPr lang="en-GB" sz="1400" b="0" i="0" u="none" strike="noStrike" kern="1200" baseline="0">
                          <a:solidFill>
                            <a:schemeClr val="lt1"/>
                          </a:solidFill>
                          <a:latin typeface="+mn-lt"/>
                          <a:ea typeface="+mn-ea"/>
                          <a:cs typeface="+mn-cs"/>
                        </a:rPr>
                        <a:t>1) </a:t>
                      </a:r>
                      <a:r>
                        <a:rPr lang="en-GB" sz="1400" b="1" i="0" u="none" strike="noStrike" kern="1200" baseline="0">
                          <a:solidFill>
                            <a:schemeClr val="lt1"/>
                          </a:solidFill>
                          <a:latin typeface="+mn-lt"/>
                          <a:ea typeface="+mn-ea"/>
                          <a:cs typeface="+mn-cs"/>
                        </a:rPr>
                        <a:t>brotherly love</a:t>
                      </a:r>
                      <a:r>
                        <a:rPr lang="en-GB" sz="1400" b="0" i="0" u="none" strike="noStrike" kern="1200" baseline="0">
                          <a:solidFill>
                            <a:schemeClr val="lt1"/>
                          </a:solidFill>
                          <a:latin typeface="+mn-lt"/>
                          <a:ea typeface="+mn-ea"/>
                          <a:cs typeface="+mn-cs"/>
                        </a:rPr>
                        <a:t>, affection, good will, love, benevolence</a:t>
                      </a:r>
                    </a:p>
                    <a:p>
                      <a:pPr rtl="0"/>
                      <a:r>
                        <a:rPr lang="en-GB" sz="1400" b="0" i="0" u="none" strike="noStrike" kern="1200" baseline="0">
                          <a:solidFill>
                            <a:schemeClr val="lt1"/>
                          </a:solidFill>
                          <a:latin typeface="+mn-lt"/>
                          <a:ea typeface="+mn-ea"/>
                          <a:cs typeface="+mn-cs"/>
                        </a:rPr>
                        <a:t>2) love feasts</a:t>
                      </a:r>
                    </a:p>
                  </a:txBody>
                  <a:tcPr/>
                </a:tc>
                <a:tc>
                  <a:txBody>
                    <a:bodyPr/>
                    <a:lstStyle/>
                    <a:p>
                      <a:pPr rtl="0"/>
                      <a:r>
                        <a:rPr lang="el-GR" sz="1400" b="0" i="0" u="none" strike="noStrike" kern="1200" baseline="0">
                          <a:solidFill>
                            <a:schemeClr val="lt1"/>
                          </a:solidFill>
                          <a:latin typeface="+mn-lt"/>
                          <a:ea typeface="+mn-ea"/>
                          <a:cs typeface="+mn-cs"/>
                        </a:rPr>
                        <a:t>συνευωχέω</a:t>
                      </a:r>
                    </a:p>
                    <a:p>
                      <a:pPr rtl="0"/>
                      <a:r>
                        <a:rPr lang="en-GB" sz="1400" b="0" i="0" u="none" strike="noStrike" kern="1200" baseline="0" err="1">
                          <a:solidFill>
                            <a:schemeClr val="lt1"/>
                          </a:solidFill>
                          <a:latin typeface="+mn-lt"/>
                          <a:ea typeface="+mn-ea"/>
                          <a:cs typeface="+mn-cs"/>
                        </a:rPr>
                        <a:t>suneuōcheo</a:t>
                      </a:r>
                      <a:r>
                        <a:rPr lang="en-GB" sz="1400" b="0" i="0" u="none" strike="noStrike" kern="1200" baseline="0">
                          <a:solidFill>
                            <a:schemeClr val="lt1"/>
                          </a:solidFill>
                          <a:latin typeface="+mn-lt"/>
                          <a:ea typeface="+mn-ea"/>
                          <a:cs typeface="+mn-cs"/>
                        </a:rPr>
                        <a:t>̄</a:t>
                      </a:r>
                    </a:p>
                    <a:p>
                      <a:pPr rtl="0"/>
                      <a:r>
                        <a:rPr lang="en-GB" sz="1400" b="0" i="0" u="none" strike="noStrike" kern="1200" baseline="0">
                          <a:solidFill>
                            <a:schemeClr val="lt1"/>
                          </a:solidFill>
                          <a:latin typeface="+mn-lt"/>
                          <a:ea typeface="+mn-ea"/>
                          <a:cs typeface="+mn-cs"/>
                        </a:rPr>
                        <a:t>1) to entertain together</a:t>
                      </a:r>
                    </a:p>
                    <a:p>
                      <a:pPr rtl="0"/>
                      <a:r>
                        <a:rPr lang="en-GB" sz="1400" b="0" i="0" u="none" strike="noStrike" kern="1200" baseline="0">
                          <a:solidFill>
                            <a:schemeClr val="lt1"/>
                          </a:solidFill>
                          <a:latin typeface="+mn-lt"/>
                          <a:ea typeface="+mn-ea"/>
                          <a:cs typeface="+mn-cs"/>
                        </a:rPr>
                        <a:t>2) to </a:t>
                      </a:r>
                      <a:r>
                        <a:rPr lang="en-GB" sz="1400" b="1" i="0" u="none" strike="noStrike" kern="1200" baseline="0">
                          <a:solidFill>
                            <a:schemeClr val="lt1"/>
                          </a:solidFill>
                          <a:latin typeface="+mn-lt"/>
                          <a:ea typeface="+mn-ea"/>
                          <a:cs typeface="+mn-cs"/>
                        </a:rPr>
                        <a:t>feast</a:t>
                      </a:r>
                      <a:r>
                        <a:rPr lang="en-GB" sz="1400" b="0" i="0" u="none" strike="noStrike" kern="1200" baseline="0">
                          <a:solidFill>
                            <a:schemeClr val="lt1"/>
                          </a:solidFill>
                          <a:latin typeface="+mn-lt"/>
                          <a:ea typeface="+mn-ea"/>
                          <a:cs typeface="+mn-cs"/>
                        </a:rPr>
                        <a:t> sumptuously with</a:t>
                      </a:r>
                    </a:p>
                  </a:txBody>
                  <a:tcPr/>
                </a:tc>
                <a:extLst>
                  <a:ext uri="{0D108BD9-81ED-4DB2-BD59-A6C34878D82A}">
                    <a16:rowId xmlns:a16="http://schemas.microsoft.com/office/drawing/2014/main" val="4006939325"/>
                  </a:ext>
                </a:extLst>
              </a:tr>
            </a:tbl>
          </a:graphicData>
        </a:graphic>
      </p:graphicFrame>
      <p:graphicFrame>
        <p:nvGraphicFramePr>
          <p:cNvPr id="20" name="Table 19">
            <a:extLst>
              <a:ext uri="{FF2B5EF4-FFF2-40B4-BE49-F238E27FC236}">
                <a16:creationId xmlns:a16="http://schemas.microsoft.com/office/drawing/2014/main" id="{77E4F19E-3AB1-97E5-2EE1-949DE39770BC}"/>
              </a:ext>
            </a:extLst>
          </p:cNvPr>
          <p:cNvGraphicFramePr>
            <a:graphicFrameLocks noGrp="1"/>
          </p:cNvGraphicFramePr>
          <p:nvPr>
            <p:extLst>
              <p:ext uri="{D42A27DB-BD31-4B8C-83A1-F6EECF244321}">
                <p14:modId xmlns:p14="http://schemas.microsoft.com/office/powerpoint/2010/main" val="2186149283"/>
              </p:ext>
            </p:extLst>
          </p:nvPr>
        </p:nvGraphicFramePr>
        <p:xfrm>
          <a:off x="221342" y="4769661"/>
          <a:ext cx="8128000" cy="17983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204572242"/>
                    </a:ext>
                  </a:extLst>
                </a:gridCol>
              </a:tblGrid>
              <a:tr h="370840">
                <a:tc>
                  <a:txBody>
                    <a:bodyPr/>
                    <a:lstStyle/>
                    <a:p>
                      <a:pPr rtl="0"/>
                      <a:r>
                        <a:rPr lang="el-GR" sz="1400" b="0" i="0" u="none" strike="noStrike" kern="1200" baseline="0">
                          <a:solidFill>
                            <a:schemeClr val="lt1"/>
                          </a:solidFill>
                          <a:latin typeface="+mn-lt"/>
                          <a:ea typeface="+mn-ea"/>
                          <a:cs typeface="+mn-cs"/>
                        </a:rPr>
                        <a:t>κοινωνία</a:t>
                      </a:r>
                    </a:p>
                    <a:p>
                      <a:pPr rtl="0"/>
                      <a:r>
                        <a:rPr lang="en-GB" sz="1400" b="0" i="0" u="none" strike="noStrike" kern="1200" baseline="0" err="1">
                          <a:solidFill>
                            <a:schemeClr val="lt1"/>
                          </a:solidFill>
                          <a:latin typeface="+mn-lt"/>
                          <a:ea typeface="+mn-ea"/>
                          <a:cs typeface="+mn-cs"/>
                        </a:rPr>
                        <a:t>koinōnia</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a:t>
                      </a:r>
                      <a:r>
                        <a:rPr lang="en-GB" sz="1400" b="1" i="0" u="none" strike="noStrike" kern="1200" baseline="0">
                          <a:solidFill>
                            <a:schemeClr val="lt1"/>
                          </a:solidFill>
                          <a:latin typeface="+mn-lt"/>
                          <a:ea typeface="+mn-ea"/>
                          <a:cs typeface="+mn-cs"/>
                        </a:rPr>
                        <a:t>fellowship</a:t>
                      </a:r>
                      <a:r>
                        <a:rPr lang="en-GB" sz="1400" b="0" i="0" u="none" strike="noStrike" kern="1200" baseline="0">
                          <a:solidFill>
                            <a:schemeClr val="lt1"/>
                          </a:solidFill>
                          <a:latin typeface="+mn-lt"/>
                          <a:ea typeface="+mn-ea"/>
                          <a:cs typeface="+mn-cs"/>
                        </a:rPr>
                        <a:t>, association, community, communion, joint participation, intercourse</a:t>
                      </a:r>
                    </a:p>
                    <a:p>
                      <a:pPr lvl="2" rtl="0"/>
                      <a:r>
                        <a:rPr lang="en-GB" sz="1400" b="0" i="0" u="none" strike="noStrike" kern="1200" baseline="0">
                          <a:solidFill>
                            <a:schemeClr val="lt1"/>
                          </a:solidFill>
                          <a:latin typeface="+mn-lt"/>
                          <a:ea typeface="+mn-ea"/>
                          <a:cs typeface="+mn-cs"/>
                        </a:rPr>
                        <a:t>1a) the share which one has in anything, participation</a:t>
                      </a:r>
                    </a:p>
                    <a:p>
                      <a:pPr lvl="2" rtl="0"/>
                      <a:r>
                        <a:rPr lang="en-GB" sz="1400" b="0" i="0" u="none" strike="noStrike" kern="1200" baseline="0">
                          <a:solidFill>
                            <a:schemeClr val="lt1"/>
                          </a:solidFill>
                          <a:latin typeface="+mn-lt"/>
                          <a:ea typeface="+mn-ea"/>
                          <a:cs typeface="+mn-cs"/>
                        </a:rPr>
                        <a:t>1b) intercourse, fellowship, intimacy</a:t>
                      </a:r>
                    </a:p>
                    <a:p>
                      <a:pPr lvl="3" rtl="0"/>
                      <a:r>
                        <a:rPr lang="en-GB" sz="1400" b="0" i="0" u="none" strike="noStrike" kern="1200" baseline="0">
                          <a:solidFill>
                            <a:schemeClr val="lt1"/>
                          </a:solidFill>
                          <a:latin typeface="+mn-lt"/>
                          <a:ea typeface="+mn-ea"/>
                          <a:cs typeface="+mn-cs"/>
                        </a:rPr>
                        <a:t>1b1) the right hand as a sign and pledge of fellowship (in fulfilling the apostolic office)</a:t>
                      </a:r>
                    </a:p>
                    <a:p>
                      <a:pPr lvl="2" rtl="0"/>
                      <a:r>
                        <a:rPr lang="en-GB" sz="1400" b="0" i="0" u="none" strike="noStrike" kern="1200" baseline="0">
                          <a:solidFill>
                            <a:schemeClr val="lt1"/>
                          </a:solidFill>
                          <a:latin typeface="+mn-lt"/>
                          <a:ea typeface="+mn-ea"/>
                          <a:cs typeface="+mn-cs"/>
                        </a:rPr>
                        <a:t>1c) a gift jointly contributed, a collection, a contribution, as exhibiting an embodiment and proof of fellowship</a:t>
                      </a:r>
                    </a:p>
                  </a:txBody>
                  <a:tcPr/>
                </a:tc>
                <a:extLst>
                  <a:ext uri="{0D108BD9-81ED-4DB2-BD59-A6C34878D82A}">
                    <a16:rowId xmlns:a16="http://schemas.microsoft.com/office/drawing/2014/main" val="2162530090"/>
                  </a:ext>
                </a:extLst>
              </a:tr>
            </a:tbl>
          </a:graphicData>
        </a:graphic>
      </p:graphicFrame>
      <p:sp>
        <p:nvSpPr>
          <p:cNvPr id="21" name="TextBox 20">
            <a:extLst>
              <a:ext uri="{FF2B5EF4-FFF2-40B4-BE49-F238E27FC236}">
                <a16:creationId xmlns:a16="http://schemas.microsoft.com/office/drawing/2014/main" id="{15C9C616-4779-66B9-CFA6-E4A62B7A8CA0}"/>
              </a:ext>
            </a:extLst>
          </p:cNvPr>
          <p:cNvSpPr txBox="1"/>
          <p:nvPr/>
        </p:nvSpPr>
        <p:spPr>
          <a:xfrm>
            <a:off x="8575655" y="5365990"/>
            <a:ext cx="2218877" cy="830997"/>
          </a:xfrm>
          <a:prstGeom prst="rect">
            <a:avLst/>
          </a:prstGeom>
          <a:noFill/>
        </p:spPr>
        <p:txBody>
          <a:bodyPr wrap="none" rtlCol="0">
            <a:spAutoFit/>
          </a:bodyPr>
          <a:lstStyle/>
          <a:p>
            <a:r>
              <a:rPr lang="en-GB" sz="1600" b="1" dirty="0">
                <a:solidFill>
                  <a:schemeClr val="bg2"/>
                </a:solidFill>
              </a:rPr>
              <a:t>Communion</a:t>
            </a:r>
            <a:br>
              <a:rPr lang="en-GB" sz="1600" dirty="0">
                <a:solidFill>
                  <a:schemeClr val="bg2"/>
                </a:solidFill>
              </a:rPr>
            </a:br>
            <a:r>
              <a:rPr lang="en-GB" sz="1600" dirty="0">
                <a:solidFill>
                  <a:schemeClr val="bg2"/>
                </a:solidFill>
              </a:rPr>
              <a:t>1 Corinthians 10:16-17</a:t>
            </a:r>
            <a:br>
              <a:rPr lang="en-GB" sz="1600" dirty="0">
                <a:solidFill>
                  <a:schemeClr val="bg2"/>
                </a:solidFill>
              </a:rPr>
            </a:br>
            <a:r>
              <a:rPr lang="en-GB" sz="1600" dirty="0">
                <a:solidFill>
                  <a:schemeClr val="bg2"/>
                </a:solidFill>
              </a:rPr>
              <a:t>Acts 2:42 </a:t>
            </a:r>
            <a:r>
              <a:rPr lang="en-GB" sz="1600" b="1" dirty="0">
                <a:solidFill>
                  <a:schemeClr val="bg2"/>
                </a:solidFill>
              </a:rPr>
              <a:t>day by day</a:t>
            </a:r>
          </a:p>
        </p:txBody>
      </p:sp>
      <p:sp>
        <p:nvSpPr>
          <p:cNvPr id="22" name="TextBox 21">
            <a:extLst>
              <a:ext uri="{FF2B5EF4-FFF2-40B4-BE49-F238E27FC236}">
                <a16:creationId xmlns:a16="http://schemas.microsoft.com/office/drawing/2014/main" id="{48291D91-C213-5206-BF58-7455E7C71205}"/>
              </a:ext>
            </a:extLst>
          </p:cNvPr>
          <p:cNvSpPr txBox="1"/>
          <p:nvPr/>
        </p:nvSpPr>
        <p:spPr>
          <a:xfrm>
            <a:off x="7306846" y="3803378"/>
            <a:ext cx="1882760" cy="830997"/>
          </a:xfrm>
          <a:prstGeom prst="rect">
            <a:avLst/>
          </a:prstGeom>
          <a:noFill/>
        </p:spPr>
        <p:txBody>
          <a:bodyPr wrap="none" rtlCol="0">
            <a:spAutoFit/>
          </a:bodyPr>
          <a:lstStyle/>
          <a:p>
            <a:r>
              <a:rPr lang="en-GB" sz="1600" b="1">
                <a:solidFill>
                  <a:schemeClr val="bg2"/>
                </a:solidFill>
                <a:effectLst/>
                <a:latin typeface="Arial Nova Light" panose="020B0304020202020204" pitchFamily="34" charset="0"/>
              </a:rPr>
              <a:t>Love Feast</a:t>
            </a:r>
            <a:br>
              <a:rPr lang="en-GB" sz="1600" b="1">
                <a:solidFill>
                  <a:schemeClr val="bg2"/>
                </a:solidFill>
                <a:effectLst/>
                <a:latin typeface="Arial Nova Light" panose="020B0304020202020204" pitchFamily="34" charset="0"/>
              </a:rPr>
            </a:br>
            <a:r>
              <a:rPr lang="en-GB" sz="1600">
                <a:solidFill>
                  <a:schemeClr val="bg2"/>
                </a:solidFill>
                <a:effectLst/>
                <a:latin typeface="Arial Nova Light" panose="020B0304020202020204" pitchFamily="34" charset="0"/>
              </a:rPr>
              <a:t>Jude 1:12</a:t>
            </a:r>
          </a:p>
          <a:p>
            <a:r>
              <a:rPr lang="en-GB" sz="1600" b="1">
                <a:solidFill>
                  <a:schemeClr val="bg2"/>
                </a:solidFill>
                <a:latin typeface="Arial Nova Light" panose="020B0304020202020204" pitchFamily="34" charset="0"/>
              </a:rPr>
              <a:t>s</a:t>
            </a:r>
            <a:r>
              <a:rPr lang="en-GB" sz="1600" b="1">
                <a:solidFill>
                  <a:schemeClr val="bg2"/>
                </a:solidFill>
                <a:effectLst/>
                <a:latin typeface="Arial Nova Light" panose="020B0304020202020204" pitchFamily="34" charset="0"/>
              </a:rPr>
              <a:t>imilar</a:t>
            </a:r>
            <a:r>
              <a:rPr lang="en-GB" sz="1600">
                <a:solidFill>
                  <a:schemeClr val="bg2"/>
                </a:solidFill>
                <a:effectLst/>
                <a:latin typeface="Arial Nova Light" panose="020B0304020202020204" pitchFamily="34" charset="0"/>
              </a:rPr>
              <a:t> 2 Peter 2:13</a:t>
            </a:r>
          </a:p>
        </p:txBody>
      </p:sp>
      <p:graphicFrame>
        <p:nvGraphicFramePr>
          <p:cNvPr id="2" name="Table 1">
            <a:extLst>
              <a:ext uri="{FF2B5EF4-FFF2-40B4-BE49-F238E27FC236}">
                <a16:creationId xmlns:a16="http://schemas.microsoft.com/office/drawing/2014/main" id="{B009E5C3-14B6-20F2-DB9F-F27A743DC5CF}"/>
              </a:ext>
            </a:extLst>
          </p:cNvPr>
          <p:cNvGraphicFramePr>
            <a:graphicFrameLocks noGrp="1"/>
          </p:cNvGraphicFramePr>
          <p:nvPr>
            <p:extLst>
              <p:ext uri="{D42A27DB-BD31-4B8C-83A1-F6EECF244321}">
                <p14:modId xmlns:p14="http://schemas.microsoft.com/office/powerpoint/2010/main" val="3698092889"/>
              </p:ext>
            </p:extLst>
          </p:nvPr>
        </p:nvGraphicFramePr>
        <p:xfrm>
          <a:off x="221341" y="2537797"/>
          <a:ext cx="8890001" cy="1158240"/>
        </p:xfrm>
        <a:graphic>
          <a:graphicData uri="http://schemas.openxmlformats.org/drawingml/2006/table">
            <a:tbl>
              <a:tblPr firstRow="1" bandRow="1">
                <a:tableStyleId>{5C22544A-7EE6-4342-B048-85BDC9FD1C3A}</a:tableStyleId>
              </a:tblPr>
              <a:tblGrid>
                <a:gridCol w="2162629">
                  <a:extLst>
                    <a:ext uri="{9D8B030D-6E8A-4147-A177-3AD203B41FA5}">
                      <a16:colId xmlns:a16="http://schemas.microsoft.com/office/drawing/2014/main" val="2571649748"/>
                    </a:ext>
                  </a:extLst>
                </a:gridCol>
                <a:gridCol w="6727372">
                  <a:extLst>
                    <a:ext uri="{9D8B030D-6E8A-4147-A177-3AD203B41FA5}">
                      <a16:colId xmlns:a16="http://schemas.microsoft.com/office/drawing/2014/main" val="1434088700"/>
                    </a:ext>
                  </a:extLst>
                </a:gridCol>
              </a:tblGrid>
              <a:tr h="370840">
                <a:tc>
                  <a:txBody>
                    <a:bodyPr/>
                    <a:lstStyle/>
                    <a:p>
                      <a:pPr rtl="0"/>
                      <a:r>
                        <a:rPr lang="el-GR" sz="1400" b="0" i="0" u="none" strike="noStrike" kern="1200" baseline="0">
                          <a:solidFill>
                            <a:schemeClr val="lt1"/>
                          </a:solidFill>
                          <a:latin typeface="+mn-lt"/>
                          <a:ea typeface="+mn-ea"/>
                          <a:cs typeface="+mn-cs"/>
                        </a:rPr>
                        <a:t>κυριακός</a:t>
                      </a:r>
                    </a:p>
                    <a:p>
                      <a:pPr rtl="0"/>
                      <a:r>
                        <a:rPr lang="en-GB" sz="1400" b="0" i="0" u="none" strike="noStrike" kern="1200" baseline="0" err="1">
                          <a:solidFill>
                            <a:schemeClr val="lt1"/>
                          </a:solidFill>
                          <a:latin typeface="+mn-lt"/>
                          <a:ea typeface="+mn-ea"/>
                          <a:cs typeface="+mn-cs"/>
                        </a:rPr>
                        <a:t>kuriakos</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belonging to the </a:t>
                      </a:r>
                      <a:r>
                        <a:rPr lang="en-GB" sz="1400" b="1" i="0" u="none" strike="noStrike" kern="1200" baseline="0">
                          <a:solidFill>
                            <a:schemeClr val="lt1"/>
                          </a:solidFill>
                          <a:latin typeface="+mn-lt"/>
                          <a:ea typeface="+mn-ea"/>
                          <a:cs typeface="+mn-cs"/>
                        </a:rPr>
                        <a:t>Lord</a:t>
                      </a:r>
                    </a:p>
                    <a:p>
                      <a:pPr rtl="0"/>
                      <a:r>
                        <a:rPr lang="en-GB" sz="1400" b="0" i="0" u="none" strike="noStrike" kern="1200" baseline="0">
                          <a:solidFill>
                            <a:schemeClr val="lt1"/>
                          </a:solidFill>
                          <a:latin typeface="+mn-lt"/>
                          <a:ea typeface="+mn-ea"/>
                          <a:cs typeface="+mn-cs"/>
                        </a:rPr>
                        <a:t>2) related to the Lord</a:t>
                      </a:r>
                    </a:p>
                  </a:txBody>
                  <a:tcPr/>
                </a:tc>
                <a:tc>
                  <a:txBody>
                    <a:bodyPr/>
                    <a:lstStyle/>
                    <a:p>
                      <a:pPr rtl="0"/>
                      <a:r>
                        <a:rPr lang="el-GR" sz="1400" b="0" i="0" u="none" strike="noStrike" kern="1200" baseline="0">
                          <a:solidFill>
                            <a:schemeClr val="lt1"/>
                          </a:solidFill>
                          <a:latin typeface="+mn-lt"/>
                          <a:ea typeface="+mn-ea"/>
                          <a:cs typeface="+mn-cs"/>
                        </a:rPr>
                        <a:t>δεῖπνον</a:t>
                      </a:r>
                    </a:p>
                    <a:p>
                      <a:pPr rtl="0"/>
                      <a:r>
                        <a:rPr lang="en-GB" sz="1400" b="0" i="0" u="none" strike="noStrike" kern="1200" baseline="0" err="1">
                          <a:solidFill>
                            <a:schemeClr val="lt1"/>
                          </a:solidFill>
                          <a:latin typeface="+mn-lt"/>
                          <a:ea typeface="+mn-ea"/>
                          <a:cs typeface="+mn-cs"/>
                        </a:rPr>
                        <a:t>deipnon</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supper, especially a formal meal </a:t>
                      </a:r>
                      <a:r>
                        <a:rPr lang="en-GB" sz="1400" b="1" i="0" u="none" strike="noStrike" kern="1200" baseline="0">
                          <a:solidFill>
                            <a:schemeClr val="lt1"/>
                          </a:solidFill>
                          <a:highlight>
                            <a:srgbClr val="FF0000"/>
                          </a:highlight>
                          <a:latin typeface="+mn-lt"/>
                          <a:ea typeface="+mn-ea"/>
                          <a:cs typeface="+mn-cs"/>
                        </a:rPr>
                        <a:t>usually held at the evening</a:t>
                      </a:r>
                    </a:p>
                    <a:p>
                      <a:pPr lvl="2" rtl="0"/>
                      <a:r>
                        <a:rPr lang="en-GB" sz="1400" b="0" i="0" u="none" strike="noStrike" kern="1200" baseline="0">
                          <a:solidFill>
                            <a:schemeClr val="lt1"/>
                          </a:solidFill>
                          <a:latin typeface="+mn-lt"/>
                          <a:ea typeface="+mn-ea"/>
                          <a:cs typeface="+mn-cs"/>
                        </a:rPr>
                        <a:t>1a) used of the Messiah’s feast, symbolising salvation in the kingdom</a:t>
                      </a:r>
                    </a:p>
                    <a:p>
                      <a:pPr rtl="0"/>
                      <a:r>
                        <a:rPr lang="en-GB" sz="1400" b="0" i="0" u="none" strike="noStrike" kern="1200" baseline="0">
                          <a:solidFill>
                            <a:schemeClr val="lt1"/>
                          </a:solidFill>
                          <a:latin typeface="+mn-lt"/>
                          <a:ea typeface="+mn-ea"/>
                          <a:cs typeface="+mn-cs"/>
                        </a:rPr>
                        <a:t>2) food taken at evening</a:t>
                      </a:r>
                    </a:p>
                  </a:txBody>
                  <a:tcPr/>
                </a:tc>
                <a:extLst>
                  <a:ext uri="{0D108BD9-81ED-4DB2-BD59-A6C34878D82A}">
                    <a16:rowId xmlns:a16="http://schemas.microsoft.com/office/drawing/2014/main" val="1564364122"/>
                  </a:ext>
                </a:extLst>
              </a:tr>
            </a:tbl>
          </a:graphicData>
        </a:graphic>
      </p:graphicFrame>
      <p:sp>
        <p:nvSpPr>
          <p:cNvPr id="4" name="TextBox 3">
            <a:extLst>
              <a:ext uri="{FF2B5EF4-FFF2-40B4-BE49-F238E27FC236}">
                <a16:creationId xmlns:a16="http://schemas.microsoft.com/office/drawing/2014/main" id="{8DF4B577-FF77-EE04-79CB-E813D114F657}"/>
              </a:ext>
            </a:extLst>
          </p:cNvPr>
          <p:cNvSpPr txBox="1"/>
          <p:nvPr/>
        </p:nvSpPr>
        <p:spPr>
          <a:xfrm>
            <a:off x="8575655" y="5368079"/>
            <a:ext cx="2218877" cy="830997"/>
          </a:xfrm>
          <a:prstGeom prst="rect">
            <a:avLst/>
          </a:prstGeom>
          <a:noFill/>
        </p:spPr>
        <p:txBody>
          <a:bodyPr wrap="none" rtlCol="0">
            <a:spAutoFit/>
          </a:bodyPr>
          <a:lstStyle/>
          <a:p>
            <a:r>
              <a:rPr lang="en-GB" sz="1600" b="1" dirty="0">
                <a:solidFill>
                  <a:schemeClr val="bg2"/>
                </a:solidFill>
              </a:rPr>
              <a:t>Communion</a:t>
            </a:r>
            <a:br>
              <a:rPr lang="en-GB" sz="1600" dirty="0">
                <a:solidFill>
                  <a:schemeClr val="bg2"/>
                </a:solidFill>
              </a:rPr>
            </a:br>
            <a:r>
              <a:rPr lang="en-GB" sz="1600" dirty="0">
                <a:solidFill>
                  <a:schemeClr val="bg2"/>
                </a:solidFill>
              </a:rPr>
              <a:t>1 Corinthians 10:16-17</a:t>
            </a:r>
            <a:br>
              <a:rPr lang="en-GB" sz="1600" dirty="0">
                <a:solidFill>
                  <a:schemeClr val="bg2"/>
                </a:solidFill>
              </a:rPr>
            </a:br>
            <a:r>
              <a:rPr lang="en-GB" sz="1600" dirty="0">
                <a:solidFill>
                  <a:schemeClr val="bg2"/>
                </a:solidFill>
              </a:rPr>
              <a:t>Acts 2:42 </a:t>
            </a:r>
            <a:r>
              <a:rPr lang="en-GB" sz="1600" b="1" dirty="0">
                <a:solidFill>
                  <a:schemeClr val="bg2"/>
                </a:solidFill>
                <a:highlight>
                  <a:srgbClr val="FF0000"/>
                </a:highlight>
              </a:rPr>
              <a:t>day by day</a:t>
            </a:r>
          </a:p>
        </p:txBody>
      </p:sp>
    </p:spTree>
    <p:extLst>
      <p:ext uri="{BB962C8B-B14F-4D97-AF65-F5344CB8AC3E}">
        <p14:creationId xmlns:p14="http://schemas.microsoft.com/office/powerpoint/2010/main" val="326607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descr="Timeline Placeholder">
            <a:extLst>
              <a:ext uri="{FF2B5EF4-FFF2-40B4-BE49-F238E27FC236}">
                <a16:creationId xmlns:a16="http://schemas.microsoft.com/office/drawing/2014/main" id="{821509C9-7066-7D2E-A4E6-EE0019786430}"/>
              </a:ext>
            </a:extLst>
          </p:cNvPr>
          <p:cNvGraphicFramePr>
            <a:graphicFrameLocks/>
          </p:cNvGraphicFramePr>
          <p:nvPr>
            <p:extLst>
              <p:ext uri="{D42A27DB-BD31-4B8C-83A1-F6EECF244321}">
                <p14:modId xmlns:p14="http://schemas.microsoft.com/office/powerpoint/2010/main" val="101751130"/>
              </p:ext>
            </p:extLst>
          </p:nvPr>
        </p:nvGraphicFramePr>
        <p:xfrm>
          <a:off x="838200" y="268560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459A0FD-000E-4BE6-AF65-BB86C656DB23}"/>
              </a:ext>
            </a:extLst>
          </p:cNvPr>
          <p:cNvSpPr>
            <a:spLocks noGrp="1"/>
          </p:cNvSpPr>
          <p:nvPr>
            <p:ph type="title"/>
          </p:nvPr>
        </p:nvSpPr>
        <p:spPr>
          <a:xfrm>
            <a:off x="905256" y="-269573"/>
            <a:ext cx="9914859" cy="1329004"/>
          </a:xfrm>
        </p:spPr>
        <p:txBody>
          <a:bodyPr rtlCol="0"/>
          <a:lstStyle/>
          <a:p>
            <a:pPr rtl="0"/>
            <a:r>
              <a:rPr lang="en-GB"/>
              <a:t>Before Passover aka Pesach (Cleanse)</a:t>
            </a:r>
          </a:p>
        </p:txBody>
      </p:sp>
      <p:sp>
        <p:nvSpPr>
          <p:cNvPr id="7" name="Date Placeholder 6">
            <a:extLst>
              <a:ext uri="{FF2B5EF4-FFF2-40B4-BE49-F238E27FC236}">
                <a16:creationId xmlns:a16="http://schemas.microsoft.com/office/drawing/2014/main" id="{8BE129AC-705E-40E6-B0FC-ECDDA2A41B2A}"/>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9" name="Slide Number Placeholder 8">
            <a:extLst>
              <a:ext uri="{FF2B5EF4-FFF2-40B4-BE49-F238E27FC236}">
                <a16:creationId xmlns:a16="http://schemas.microsoft.com/office/drawing/2014/main" id="{948698A3-3CB3-4698-8F42-F3D81D37FF44}"/>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5</a:t>
            </a:fld>
            <a:endParaRPr lang="en-GB"/>
          </a:p>
        </p:txBody>
      </p:sp>
      <p:sp>
        <p:nvSpPr>
          <p:cNvPr id="14" name="TextBox 13">
            <a:extLst>
              <a:ext uri="{FF2B5EF4-FFF2-40B4-BE49-F238E27FC236}">
                <a16:creationId xmlns:a16="http://schemas.microsoft.com/office/drawing/2014/main" id="{465C627E-B5CA-7B9E-0852-90B488B58D10}"/>
              </a:ext>
            </a:extLst>
          </p:cNvPr>
          <p:cNvSpPr txBox="1"/>
          <p:nvPr/>
        </p:nvSpPr>
        <p:spPr>
          <a:xfrm>
            <a:off x="454835" y="3378417"/>
            <a:ext cx="10953377" cy="1200329"/>
          </a:xfrm>
          <a:prstGeom prst="rect">
            <a:avLst/>
          </a:prstGeom>
          <a:noFill/>
        </p:spPr>
        <p:txBody>
          <a:bodyPr wrap="square" rtlCol="0">
            <a:spAutoFit/>
          </a:bodyPr>
          <a:lstStyle/>
          <a:p>
            <a:r>
              <a:rPr lang="en-GB">
                <a:solidFill>
                  <a:srgbClr val="000000"/>
                </a:solidFill>
                <a:effectLst/>
                <a:latin typeface="Arial" panose="020B0604020202020204" pitchFamily="34" charset="0"/>
              </a:rPr>
              <a:t>Exodus 12:15 Seven days you shall eat </a:t>
            </a:r>
            <a:r>
              <a:rPr lang="en-GB" b="1">
                <a:solidFill>
                  <a:srgbClr val="000000"/>
                </a:solidFill>
                <a:effectLst/>
                <a:latin typeface="Arial" panose="020B0604020202020204" pitchFamily="34" charset="0"/>
              </a:rPr>
              <a:t>unleavened bread</a:t>
            </a:r>
            <a:r>
              <a:rPr lang="en-GB">
                <a:solidFill>
                  <a:srgbClr val="000000"/>
                </a:solidFill>
                <a:effectLst/>
                <a:latin typeface="Arial" panose="020B0604020202020204" pitchFamily="34" charset="0"/>
              </a:rPr>
              <a:t>. On the first day </a:t>
            </a:r>
            <a:r>
              <a:rPr lang="en-GB" b="1">
                <a:solidFill>
                  <a:srgbClr val="000000"/>
                </a:solidFill>
                <a:effectLst/>
                <a:latin typeface="Arial" panose="020B0604020202020204" pitchFamily="34" charset="0"/>
              </a:rPr>
              <a:t>you shall remove leaven out of your houses</a:t>
            </a:r>
            <a:r>
              <a:rPr lang="en-GB">
                <a:solidFill>
                  <a:srgbClr val="000000"/>
                </a:solidFill>
                <a:effectLst/>
                <a:latin typeface="Arial" panose="020B0604020202020204" pitchFamily="34" charset="0"/>
              </a:rPr>
              <a:t>, for </a:t>
            </a:r>
            <a:r>
              <a:rPr lang="en-GB" b="1">
                <a:solidFill>
                  <a:srgbClr val="000000"/>
                </a:solidFill>
                <a:effectLst/>
                <a:latin typeface="Arial" panose="020B0604020202020204" pitchFamily="34" charset="0"/>
              </a:rPr>
              <a:t>if anyone eats what is leavened from the first day until the seventh day, that person shall be cut off from Israel</a:t>
            </a:r>
            <a:r>
              <a:rPr lang="en-GB">
                <a:solidFill>
                  <a:srgbClr val="000000"/>
                </a:solidFill>
                <a:effectLst/>
                <a:latin typeface="Arial" panose="020B0604020202020204" pitchFamily="34" charset="0"/>
              </a:rPr>
              <a:t>.</a:t>
            </a:r>
          </a:p>
          <a:p>
            <a:endParaRPr lang="en-GB"/>
          </a:p>
        </p:txBody>
      </p:sp>
      <p:sp>
        <p:nvSpPr>
          <p:cNvPr id="18" name="TextBox 17">
            <a:extLst>
              <a:ext uri="{FF2B5EF4-FFF2-40B4-BE49-F238E27FC236}">
                <a16:creationId xmlns:a16="http://schemas.microsoft.com/office/drawing/2014/main" id="{CF11357E-783F-7C00-6691-4B8E484658F8}"/>
              </a:ext>
            </a:extLst>
          </p:cNvPr>
          <p:cNvSpPr txBox="1"/>
          <p:nvPr/>
        </p:nvSpPr>
        <p:spPr>
          <a:xfrm>
            <a:off x="437776" y="3392314"/>
            <a:ext cx="10953376" cy="3416320"/>
          </a:xfrm>
          <a:prstGeom prst="rect">
            <a:avLst/>
          </a:prstGeom>
          <a:noFill/>
        </p:spPr>
        <p:txBody>
          <a:bodyPr wrap="square" rtlCol="0">
            <a:spAutoFit/>
          </a:bodyPr>
          <a:lstStyle/>
          <a:p>
            <a:r>
              <a:rPr lang="en-GB">
                <a:solidFill>
                  <a:srgbClr val="000000"/>
                </a:solidFill>
                <a:effectLst/>
                <a:latin typeface="Arial" panose="020B0604020202020204" pitchFamily="34" charset="0"/>
              </a:rPr>
              <a:t>1Co 5:6-13  Your boasting is not good. Do you not know that </a:t>
            </a:r>
            <a:r>
              <a:rPr lang="en-GB" b="1">
                <a:solidFill>
                  <a:srgbClr val="000000"/>
                </a:solidFill>
                <a:effectLst/>
                <a:latin typeface="Arial" panose="020B0604020202020204" pitchFamily="34" charset="0"/>
              </a:rPr>
              <a:t>a little leaven leavens the whole lump of dough</a:t>
            </a:r>
            <a:r>
              <a:rPr lang="en-GB">
                <a:solidFill>
                  <a:srgbClr val="000000"/>
                </a:solidFill>
                <a:effectLst/>
                <a:latin typeface="Arial" panose="020B0604020202020204" pitchFamily="34" charset="0"/>
              </a:rPr>
              <a:t>? Clean out the old leaven so that you may be a new lump, just as you are in fact unleavened. For Christ our Passover also has been sacrificed. Therefore let us celebrate the feast, not with old leaven, nor with the </a:t>
            </a:r>
            <a:r>
              <a:rPr lang="en-GB" b="1">
                <a:solidFill>
                  <a:srgbClr val="000000"/>
                </a:solidFill>
                <a:effectLst/>
                <a:latin typeface="Arial" panose="020B0604020202020204" pitchFamily="34" charset="0"/>
              </a:rPr>
              <a:t>leaven of malice and wickedness</a:t>
            </a:r>
            <a:r>
              <a:rPr lang="en-GB">
                <a:solidFill>
                  <a:srgbClr val="000000"/>
                </a:solidFill>
                <a:effectLst/>
                <a:latin typeface="Arial" panose="020B0604020202020204" pitchFamily="34" charset="0"/>
              </a:rPr>
              <a:t>, but with the </a:t>
            </a:r>
            <a:r>
              <a:rPr lang="en-GB" b="1">
                <a:solidFill>
                  <a:srgbClr val="000000"/>
                </a:solidFill>
                <a:effectLst/>
                <a:latin typeface="Arial" panose="020B0604020202020204" pitchFamily="34" charset="0"/>
              </a:rPr>
              <a:t>unleavened bread of sincerity and truth</a:t>
            </a:r>
            <a:r>
              <a:rPr lang="en-GB">
                <a:solidFill>
                  <a:srgbClr val="000000"/>
                </a:solidFill>
                <a:effectLst/>
                <a:latin typeface="Arial" panose="020B0604020202020204" pitchFamily="34" charset="0"/>
              </a:rPr>
              <a:t>. I wrote you in my letter not to associate with immoral people; I did not at all mean with the immoral people of this world, or with the covetous and swindlers, or with idolaters, for then you would have to go out of the world. But actually, I wrote to you not to associate with any so-called brother if he is an </a:t>
            </a:r>
            <a:r>
              <a:rPr lang="en-GB" b="1">
                <a:solidFill>
                  <a:srgbClr val="000000"/>
                </a:solidFill>
                <a:effectLst/>
                <a:latin typeface="Arial" panose="020B0604020202020204" pitchFamily="34" charset="0"/>
              </a:rPr>
              <a:t>immoral</a:t>
            </a:r>
            <a:r>
              <a:rPr lang="en-GB">
                <a:solidFill>
                  <a:srgbClr val="000000"/>
                </a:solidFill>
                <a:effectLst/>
                <a:latin typeface="Arial" panose="020B0604020202020204" pitchFamily="34" charset="0"/>
              </a:rPr>
              <a:t> person, or </a:t>
            </a:r>
            <a:r>
              <a:rPr lang="en-GB" b="1">
                <a:solidFill>
                  <a:srgbClr val="000000"/>
                </a:solidFill>
                <a:effectLst/>
                <a:latin typeface="Arial" panose="020B0604020202020204" pitchFamily="34" charset="0"/>
              </a:rPr>
              <a:t>covetous</a:t>
            </a:r>
            <a:r>
              <a:rPr lang="en-GB">
                <a:solidFill>
                  <a:srgbClr val="000000"/>
                </a:solidFill>
                <a:effectLst/>
                <a:latin typeface="Arial" panose="020B0604020202020204" pitchFamily="34" charset="0"/>
              </a:rPr>
              <a:t>, or an </a:t>
            </a:r>
            <a:r>
              <a:rPr lang="en-GB" b="1">
                <a:solidFill>
                  <a:srgbClr val="000000"/>
                </a:solidFill>
                <a:effectLst/>
                <a:latin typeface="Arial" panose="020B0604020202020204" pitchFamily="34" charset="0"/>
              </a:rPr>
              <a:t>idolater</a:t>
            </a:r>
            <a:r>
              <a:rPr lang="en-GB">
                <a:solidFill>
                  <a:srgbClr val="000000"/>
                </a:solidFill>
                <a:effectLst/>
                <a:latin typeface="Arial" panose="020B0604020202020204" pitchFamily="34" charset="0"/>
              </a:rPr>
              <a:t>, or a </a:t>
            </a:r>
            <a:r>
              <a:rPr lang="en-GB" b="1" err="1">
                <a:solidFill>
                  <a:srgbClr val="000000"/>
                </a:solidFill>
                <a:effectLst/>
                <a:latin typeface="Arial" panose="020B0604020202020204" pitchFamily="34" charset="0"/>
              </a:rPr>
              <a:t>reviler</a:t>
            </a:r>
            <a:r>
              <a:rPr lang="en-GB">
                <a:solidFill>
                  <a:srgbClr val="000000"/>
                </a:solidFill>
                <a:effectLst/>
                <a:latin typeface="Arial" panose="020B0604020202020204" pitchFamily="34" charset="0"/>
              </a:rPr>
              <a:t>, or a </a:t>
            </a:r>
            <a:r>
              <a:rPr lang="en-GB" b="1">
                <a:solidFill>
                  <a:srgbClr val="000000"/>
                </a:solidFill>
                <a:effectLst/>
                <a:latin typeface="Arial" panose="020B0604020202020204" pitchFamily="34" charset="0"/>
              </a:rPr>
              <a:t>drunkard</a:t>
            </a:r>
            <a:r>
              <a:rPr lang="en-GB">
                <a:solidFill>
                  <a:srgbClr val="000000"/>
                </a:solidFill>
                <a:effectLst/>
                <a:latin typeface="Arial" panose="020B0604020202020204" pitchFamily="34" charset="0"/>
              </a:rPr>
              <a:t>, or a </a:t>
            </a:r>
            <a:r>
              <a:rPr lang="en-GB" b="1">
                <a:solidFill>
                  <a:srgbClr val="000000"/>
                </a:solidFill>
                <a:effectLst/>
                <a:latin typeface="Arial" panose="020B0604020202020204" pitchFamily="34" charset="0"/>
              </a:rPr>
              <a:t>swindler</a:t>
            </a:r>
            <a:r>
              <a:rPr lang="en-GB">
                <a:solidFill>
                  <a:srgbClr val="000000"/>
                </a:solidFill>
                <a:effectLst/>
                <a:latin typeface="Arial" panose="020B0604020202020204" pitchFamily="34" charset="0"/>
              </a:rPr>
              <a:t>—not even to eat with such a one.</a:t>
            </a:r>
            <a:r>
              <a:rPr lang="en-GB">
                <a:solidFill>
                  <a:srgbClr val="000000"/>
                </a:solidFill>
                <a:latin typeface="Arial" panose="020B0604020202020204" pitchFamily="34" charset="0"/>
              </a:rPr>
              <a:t> For what have I to do with judging outsiders? Do you not judge those who are within the church? But those who are outside, God judges. REMOVE THE WICKED MAN FROM AMONG YOURSELVES.</a:t>
            </a:r>
            <a:endParaRPr lang="en-GB">
              <a:solidFill>
                <a:srgbClr val="000000"/>
              </a:solidFill>
              <a:effectLst/>
              <a:latin typeface="Arial" panose="020B0604020202020204" pitchFamily="34" charset="0"/>
            </a:endParaRPr>
          </a:p>
          <a:p>
            <a:endParaRPr lang="en-GB">
              <a:solidFill>
                <a:srgbClr val="000000"/>
              </a:solidFill>
              <a:effectLst/>
              <a:latin typeface="Arial" panose="020B0604020202020204" pitchFamily="34" charset="0"/>
            </a:endParaRPr>
          </a:p>
          <a:p>
            <a:endParaRPr lang="en-GB"/>
          </a:p>
        </p:txBody>
      </p:sp>
      <p:cxnSp>
        <p:nvCxnSpPr>
          <p:cNvPr id="20" name="Straight Arrow Connector 19">
            <a:extLst>
              <a:ext uri="{FF2B5EF4-FFF2-40B4-BE49-F238E27FC236}">
                <a16:creationId xmlns:a16="http://schemas.microsoft.com/office/drawing/2014/main" id="{2949C8A3-F01D-3BDE-2B66-81F5130F601D}"/>
              </a:ext>
            </a:extLst>
          </p:cNvPr>
          <p:cNvCxnSpPr>
            <a:cxnSpLocks/>
          </p:cNvCxnSpPr>
          <p:nvPr/>
        </p:nvCxnSpPr>
        <p:spPr>
          <a:xfrm>
            <a:off x="2390775" y="1866900"/>
            <a:ext cx="0" cy="144780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C3DBD769-BA2A-3441-372D-CAD75155C4F5}"/>
              </a:ext>
            </a:extLst>
          </p:cNvPr>
          <p:cNvSpPr txBox="1"/>
          <p:nvPr/>
        </p:nvSpPr>
        <p:spPr>
          <a:xfrm>
            <a:off x="454835" y="3383235"/>
            <a:ext cx="11175775" cy="923330"/>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Matthew 16:6,12 And Jesus said to them, "Watch out and beware of the </a:t>
            </a:r>
            <a:r>
              <a:rPr lang="en-GB" b="1">
                <a:latin typeface="Arial" panose="020B0604020202020204" pitchFamily="34" charset="0"/>
                <a:cs typeface="Arial" panose="020B0604020202020204" pitchFamily="34" charset="0"/>
              </a:rPr>
              <a:t>leaven of the Pharisees</a:t>
            </a:r>
            <a:r>
              <a:rPr lang="en-GB">
                <a:latin typeface="Arial" panose="020B0604020202020204" pitchFamily="34" charset="0"/>
                <a:cs typeface="Arial" panose="020B0604020202020204" pitchFamily="34" charset="0"/>
              </a:rPr>
              <a:t> and Sadducees.“ Then they understood that He did not say to beware of the </a:t>
            </a:r>
            <a:r>
              <a:rPr lang="en-GB" b="1">
                <a:latin typeface="Arial" panose="020B0604020202020204" pitchFamily="34" charset="0"/>
                <a:cs typeface="Arial" panose="020B0604020202020204" pitchFamily="34" charset="0"/>
              </a:rPr>
              <a:t>leaven of bread, but of the teaching</a:t>
            </a:r>
            <a:r>
              <a:rPr lang="en-GB">
                <a:latin typeface="Arial" panose="020B0604020202020204" pitchFamily="34" charset="0"/>
                <a:cs typeface="Arial" panose="020B0604020202020204" pitchFamily="34" charset="0"/>
              </a:rPr>
              <a:t> of the Pharisees and Sadducees.</a:t>
            </a:r>
          </a:p>
        </p:txBody>
      </p:sp>
      <p:sp>
        <p:nvSpPr>
          <p:cNvPr id="5" name="TextBox 4">
            <a:extLst>
              <a:ext uri="{FF2B5EF4-FFF2-40B4-BE49-F238E27FC236}">
                <a16:creationId xmlns:a16="http://schemas.microsoft.com/office/drawing/2014/main" id="{37D67106-B69B-524C-2D33-850F64A57FED}"/>
              </a:ext>
            </a:extLst>
          </p:cNvPr>
          <p:cNvSpPr txBox="1"/>
          <p:nvPr/>
        </p:nvSpPr>
        <p:spPr>
          <a:xfrm>
            <a:off x="454835" y="3389977"/>
            <a:ext cx="11124223" cy="923330"/>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Luke 12:1  Under these circumstances, after so many thousands of people had gathered together that they were stepping on one another, He began saying to His disciples first of all, "</a:t>
            </a:r>
            <a:r>
              <a:rPr lang="en-GB" b="1">
                <a:latin typeface="Arial" panose="020B0604020202020204" pitchFamily="34" charset="0"/>
                <a:cs typeface="Arial" panose="020B0604020202020204" pitchFamily="34" charset="0"/>
              </a:rPr>
              <a:t>Beware of the leaven</a:t>
            </a:r>
            <a:r>
              <a:rPr lang="en-GB">
                <a:latin typeface="Arial" panose="020B0604020202020204" pitchFamily="34" charset="0"/>
                <a:cs typeface="Arial" panose="020B0604020202020204" pitchFamily="34" charset="0"/>
              </a:rPr>
              <a:t> of the Pharisees, which is </a:t>
            </a:r>
            <a:r>
              <a:rPr lang="en-GB" b="1">
                <a:latin typeface="Arial" panose="020B0604020202020204" pitchFamily="34" charset="0"/>
                <a:cs typeface="Arial" panose="020B0604020202020204" pitchFamily="34" charset="0"/>
              </a:rPr>
              <a:t>hypocrisy</a:t>
            </a:r>
            <a:r>
              <a:rPr lang="en-GB">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E3F2CB92-408F-9870-5CCE-6931A07525E1}"/>
              </a:ext>
            </a:extLst>
          </p:cNvPr>
          <p:cNvSpPr txBox="1"/>
          <p:nvPr/>
        </p:nvSpPr>
        <p:spPr>
          <a:xfrm>
            <a:off x="94601" y="1933173"/>
            <a:ext cx="4541371" cy="369332"/>
          </a:xfrm>
          <a:prstGeom prst="rect">
            <a:avLst/>
          </a:prstGeom>
          <a:noFill/>
        </p:spPr>
        <p:txBody>
          <a:bodyPr wrap="none" rtlCol="0">
            <a:spAutoFit/>
          </a:bodyPr>
          <a:lstStyle/>
          <a:p>
            <a:r>
              <a:rPr lang="en-GB"/>
              <a:t>Matthew 16:6,12 Luke 12:1 1 Corinthians 5 </a:t>
            </a:r>
          </a:p>
        </p:txBody>
      </p:sp>
      <p:graphicFrame>
        <p:nvGraphicFramePr>
          <p:cNvPr id="8" name="Content Placeholder 3" descr="Timeline Placeholder">
            <a:extLst>
              <a:ext uri="{FF2B5EF4-FFF2-40B4-BE49-F238E27FC236}">
                <a16:creationId xmlns:a16="http://schemas.microsoft.com/office/drawing/2014/main" id="{9CC25BD1-94F2-C95D-2672-60DB608DDD01}"/>
              </a:ext>
            </a:extLst>
          </p:cNvPr>
          <p:cNvGraphicFramePr>
            <a:graphicFrameLocks/>
          </p:cNvGraphicFramePr>
          <p:nvPr>
            <p:extLst>
              <p:ext uri="{D42A27DB-BD31-4B8C-83A1-F6EECF244321}">
                <p14:modId xmlns:p14="http://schemas.microsoft.com/office/powerpoint/2010/main" val="2084319365"/>
              </p:ext>
            </p:extLst>
          </p:nvPr>
        </p:nvGraphicFramePr>
        <p:xfrm>
          <a:off x="838199" y="81360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TextBox 24">
            <a:extLst>
              <a:ext uri="{FF2B5EF4-FFF2-40B4-BE49-F238E27FC236}">
                <a16:creationId xmlns:a16="http://schemas.microsoft.com/office/drawing/2014/main" id="{EDE5D0E4-1513-F263-740F-7F9F4D78488D}"/>
              </a:ext>
            </a:extLst>
          </p:cNvPr>
          <p:cNvSpPr txBox="1"/>
          <p:nvPr/>
        </p:nvSpPr>
        <p:spPr>
          <a:xfrm>
            <a:off x="5254588" y="707776"/>
            <a:ext cx="6536988" cy="5909310"/>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John 13:10 Jesus *said to him, "He who has bathed needs only to wash his feet, but is completely clean; and </a:t>
            </a:r>
            <a:r>
              <a:rPr lang="en-GB" b="1">
                <a:latin typeface="Arial" panose="020B0604020202020204" pitchFamily="34" charset="0"/>
                <a:cs typeface="Arial" panose="020B0604020202020204" pitchFamily="34" charset="0"/>
              </a:rPr>
              <a:t>you are clean, but not all of you</a:t>
            </a:r>
            <a:r>
              <a:rPr lang="en-GB">
                <a:latin typeface="Arial" panose="020B0604020202020204" pitchFamily="34" charset="0"/>
                <a:cs typeface="Arial" panose="020B0604020202020204" pitchFamily="34" charset="0"/>
              </a:rPr>
              <a:t>.“</a:t>
            </a:r>
          </a:p>
          <a:p>
            <a:r>
              <a:rPr lang="en-GB">
                <a:latin typeface="Arial" panose="020B0604020202020204" pitchFamily="34" charset="0"/>
                <a:cs typeface="Arial" panose="020B0604020202020204" pitchFamily="34" charset="0"/>
              </a:rPr>
              <a:t>John 15:1-10 "I am the true vine, and My Father is the vinedresser. "Every branch in Me that does not bear fruit, He takes away; and every branch that bears fruit, He prunes it so that it may bear more fruit. "</a:t>
            </a:r>
            <a:r>
              <a:rPr lang="en-GB" b="1">
                <a:latin typeface="Arial" panose="020B0604020202020204" pitchFamily="34" charset="0"/>
                <a:cs typeface="Arial" panose="020B0604020202020204" pitchFamily="34" charset="0"/>
              </a:rPr>
              <a:t>You are already clean because of the word which I have spoken to you</a:t>
            </a:r>
            <a:r>
              <a:rPr lang="en-GB">
                <a:latin typeface="Arial" panose="020B0604020202020204" pitchFamily="34" charset="0"/>
                <a:cs typeface="Arial" panose="020B0604020202020204" pitchFamily="34" charset="0"/>
              </a:rPr>
              <a:t>. "Abide in Me, and I in you. As the branch cannot bear fruit of itself unless it abides in the vine, so neither can you unless you abide in Me. "I am the vine, you are the branches; he who abides in Me and I in him, he bears much fruit, for apart from Me you can do nothing. "If anyone does not abide in Me, he is thrown away as a branch and dries up; and they gather them, and cast them into the fire and they are burned. "If you abide in Me, and My words abide in you, ask whatever you wish, and it will be done for you. "My Father is glorified by this, that you bear much fruit, and so prove to be My disciples. "Just as the Father has loved Me, I have also loved you; abide in My love. "</a:t>
            </a:r>
            <a:r>
              <a:rPr lang="en-GB" b="1">
                <a:latin typeface="Arial" panose="020B0604020202020204" pitchFamily="34" charset="0"/>
                <a:cs typeface="Arial" panose="020B0604020202020204" pitchFamily="34" charset="0"/>
              </a:rPr>
              <a:t>If you keep My commandments, you will abide in My love; just as I have kept My Father's commandments and abide in His love.</a:t>
            </a:r>
          </a:p>
        </p:txBody>
      </p:sp>
      <p:cxnSp>
        <p:nvCxnSpPr>
          <p:cNvPr id="26" name="Straight Arrow Connector 25">
            <a:extLst>
              <a:ext uri="{FF2B5EF4-FFF2-40B4-BE49-F238E27FC236}">
                <a16:creationId xmlns:a16="http://schemas.microsoft.com/office/drawing/2014/main" id="{6A2F03F1-BA9A-59C2-8027-45D82693A377}"/>
              </a:ext>
            </a:extLst>
          </p:cNvPr>
          <p:cNvCxnSpPr>
            <a:cxnSpLocks/>
          </p:cNvCxnSpPr>
          <p:nvPr/>
        </p:nvCxnSpPr>
        <p:spPr>
          <a:xfrm flipV="1">
            <a:off x="3352800" y="2552700"/>
            <a:ext cx="1847376" cy="109537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8730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4"/>
                                        </p:tgtEl>
                                        <p:attrNameLst>
                                          <p:attrName>ppt_x</p:attrName>
                                        </p:attrNameLst>
                                      </p:cBhvr>
                                      <p:tavLst>
                                        <p:tav tm="0">
                                          <p:val>
                                            <p:strVal val="ppt_x"/>
                                          </p:val>
                                        </p:tav>
                                        <p:tav tm="100000">
                                          <p:val>
                                            <p:strVal val="ppt_x"/>
                                          </p:val>
                                        </p:tav>
                                      </p:tavLst>
                                    </p:anim>
                                    <p:anim calcmode="lin" valueType="num">
                                      <p:cBhvr additive="base">
                                        <p:cTn id="22" dur="500"/>
                                        <p:tgtEl>
                                          <p:spTgt spid="14"/>
                                        </p:tgtEl>
                                        <p:attrNameLst>
                                          <p:attrName>ppt_y</p:attrName>
                                        </p:attrNameLst>
                                      </p:cBhvr>
                                      <p:tavLst>
                                        <p:tav tm="0">
                                          <p:val>
                                            <p:strVal val="ppt_y"/>
                                          </p:val>
                                        </p:tav>
                                        <p:tav tm="100000">
                                          <p:val>
                                            <p:strVal val="1+ppt_h/2"/>
                                          </p:val>
                                        </p:tav>
                                      </p:tavLst>
                                    </p:anim>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4"/>
                                        </p:tgtEl>
                                        <p:attrNameLst>
                                          <p:attrName>ppt_x</p:attrName>
                                        </p:attrNameLst>
                                      </p:cBhvr>
                                      <p:tavLst>
                                        <p:tav tm="0">
                                          <p:val>
                                            <p:strVal val="ppt_x"/>
                                          </p:val>
                                        </p:tav>
                                        <p:tav tm="100000">
                                          <p:val>
                                            <p:strVal val="ppt_x"/>
                                          </p:val>
                                        </p:tav>
                                      </p:tavLst>
                                    </p:anim>
                                    <p:anim calcmode="lin" valueType="num">
                                      <p:cBhvr additive="base">
                                        <p:cTn id="34" dur="500"/>
                                        <p:tgtEl>
                                          <p:spTgt spid="4"/>
                                        </p:tgtEl>
                                        <p:attrNameLst>
                                          <p:attrName>ppt_y</p:attrName>
                                        </p:attrNameLst>
                                      </p:cBhvr>
                                      <p:tavLst>
                                        <p:tav tm="0">
                                          <p:val>
                                            <p:strVal val="ppt_y"/>
                                          </p:val>
                                        </p:tav>
                                        <p:tav tm="100000">
                                          <p:val>
                                            <p:strVal val="1+ppt_h/2"/>
                                          </p:val>
                                        </p:tav>
                                      </p:tavLst>
                                    </p:anim>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5"/>
                                        </p:tgtEl>
                                        <p:attrNameLst>
                                          <p:attrName>ppt_x</p:attrName>
                                        </p:attrNameLst>
                                      </p:cBhvr>
                                      <p:tavLst>
                                        <p:tav tm="0">
                                          <p:val>
                                            <p:strVal val="ppt_x"/>
                                          </p:val>
                                        </p:tav>
                                        <p:tav tm="100000">
                                          <p:val>
                                            <p:strVal val="ppt_x"/>
                                          </p:val>
                                        </p:tav>
                                      </p:tavLst>
                                    </p:anim>
                                    <p:anim calcmode="lin" valueType="num">
                                      <p:cBhvr additive="base">
                                        <p:cTn id="46" dur="500"/>
                                        <p:tgtEl>
                                          <p:spTgt spid="5"/>
                                        </p:tgtEl>
                                        <p:attrNameLst>
                                          <p:attrName>ppt_y</p:attrName>
                                        </p:attrNameLst>
                                      </p:cBhvr>
                                      <p:tavLst>
                                        <p:tav tm="0">
                                          <p:val>
                                            <p:strVal val="ppt_y"/>
                                          </p:val>
                                        </p:tav>
                                        <p:tav tm="100000">
                                          <p:val>
                                            <p:strVal val="1+ppt_h/2"/>
                                          </p:val>
                                        </p:tav>
                                      </p:tavLst>
                                    </p:anim>
                                    <p:set>
                                      <p:cBhvr>
                                        <p:cTn id="47" dur="1" fill="hold">
                                          <p:stCondLst>
                                            <p:cond delay="499"/>
                                          </p:stCondLst>
                                        </p:cTn>
                                        <p:tgtEl>
                                          <p:spTgt spid="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nodeType="clickEffect">
                                  <p:stCondLst>
                                    <p:cond delay="0"/>
                                  </p:stCondLst>
                                  <p:childTnLst>
                                    <p:animEffect transition="out" filter="wipe(down)">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18"/>
                                        </p:tgtEl>
                                        <p:attrNameLst>
                                          <p:attrName>ppt_x</p:attrName>
                                        </p:attrNameLst>
                                      </p:cBhvr>
                                      <p:tavLst>
                                        <p:tav tm="0">
                                          <p:val>
                                            <p:strVal val="ppt_x"/>
                                          </p:val>
                                        </p:tav>
                                        <p:tav tm="100000">
                                          <p:val>
                                            <p:strVal val="ppt_x"/>
                                          </p:val>
                                        </p:tav>
                                      </p:tavLst>
                                    </p:anim>
                                    <p:anim calcmode="lin" valueType="num">
                                      <p:cBhvr additive="base">
                                        <p:cTn id="63" dur="500"/>
                                        <p:tgtEl>
                                          <p:spTgt spid="18"/>
                                        </p:tgtEl>
                                        <p:attrNameLst>
                                          <p:attrName>ppt_y</p:attrName>
                                        </p:attrNameLst>
                                      </p:cBhvr>
                                      <p:tavLst>
                                        <p:tav tm="0">
                                          <p:val>
                                            <p:strVal val="ppt_y"/>
                                          </p:val>
                                        </p:tav>
                                        <p:tav tm="100000">
                                          <p:val>
                                            <p:strVal val="1+ppt_h/2"/>
                                          </p:val>
                                        </p:tav>
                                      </p:tavLst>
                                    </p:anim>
                                    <p:set>
                                      <p:cBhvr>
                                        <p:cTn id="64" dur="1" fill="hold">
                                          <p:stCondLst>
                                            <p:cond delay="499"/>
                                          </p:stCondLst>
                                        </p:cTn>
                                        <p:tgtEl>
                                          <p:spTgt spid="1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1+#ppt_w/2"/>
                                          </p:val>
                                        </p:tav>
                                        <p:tav tm="100000">
                                          <p:val>
                                            <p:strVal val="#ppt_x"/>
                                          </p:val>
                                        </p:tav>
                                      </p:tavLst>
                                    </p:anim>
                                    <p:anim calcmode="lin" valueType="num">
                                      <p:cBhvr additive="base">
                                        <p:cTn id="7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500" fill="hold"/>
                                        <p:tgtEl>
                                          <p:spTgt spid="25"/>
                                        </p:tgtEl>
                                        <p:attrNameLst>
                                          <p:attrName>ppt_x</p:attrName>
                                        </p:attrNameLst>
                                      </p:cBhvr>
                                      <p:tavLst>
                                        <p:tav tm="0">
                                          <p:val>
                                            <p:strVal val="#ppt_x"/>
                                          </p:val>
                                        </p:tav>
                                        <p:tav tm="100000">
                                          <p:val>
                                            <p:strVal val="#ppt_x"/>
                                          </p:val>
                                        </p:tav>
                                      </p:tavLst>
                                    </p:anim>
                                    <p:anim calcmode="lin" valueType="num">
                                      <p:cBhvr additive="base">
                                        <p:cTn id="8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4" grpId="0"/>
      <p:bldP spid="14" grpId="1"/>
      <p:bldP spid="18" grpId="0"/>
      <p:bldP spid="18" grpId="1"/>
      <p:bldP spid="4" grpId="0"/>
      <p:bldP spid="4" grpId="1"/>
      <p:bldP spid="5" grpId="0"/>
      <p:bldP spid="5" grpId="1"/>
      <p:bldP spid="6" grpId="0"/>
      <p:bldGraphic spid="8" grpId="0">
        <p:bldAsOne/>
      </p:bldGraphic>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7" y="1742"/>
            <a:ext cx="10897993" cy="1325563"/>
          </a:xfrm>
        </p:spPr>
        <p:txBody>
          <a:bodyPr rtlCol="0"/>
          <a:lstStyle/>
          <a:p>
            <a:pPr rtl="0"/>
            <a:r>
              <a:rPr lang="en-GB"/>
              <a:t>The Leavened of Matthew 16 and Luke 12</a:t>
            </a:r>
          </a:p>
        </p:txBody>
      </p:sp>
      <p:sp>
        <p:nvSpPr>
          <p:cNvPr id="7" name="Date Placeholder 6">
            <a:extLst>
              <a:ext uri="{FF2B5EF4-FFF2-40B4-BE49-F238E27FC236}">
                <a16:creationId xmlns:a16="http://schemas.microsoft.com/office/drawing/2014/main" id="{41490115-1BAA-41CB-8138-76ADEBC9E741}"/>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6</a:t>
            </a:fld>
            <a:endParaRPr lang="en-GB"/>
          </a:p>
        </p:txBody>
      </p:sp>
      <p:sp>
        <p:nvSpPr>
          <p:cNvPr id="3" name="TextBox 2">
            <a:extLst>
              <a:ext uri="{FF2B5EF4-FFF2-40B4-BE49-F238E27FC236}">
                <a16:creationId xmlns:a16="http://schemas.microsoft.com/office/drawing/2014/main" id="{236FEEF7-8F50-C868-4F97-FA6CE20E0123}"/>
              </a:ext>
            </a:extLst>
          </p:cNvPr>
          <p:cNvSpPr txBox="1"/>
          <p:nvPr/>
        </p:nvSpPr>
        <p:spPr>
          <a:xfrm>
            <a:off x="402772" y="3951878"/>
            <a:ext cx="11440886" cy="2585323"/>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Matthew 15:1-9 Then some Pharisees and scribes *came to Jesus from Jerusalem and said, "Why do Your disciples break the tradition of the elders? For they do not wash their hands when they eat bread.“ And He answered and said to them, "Why do you yourselves transgress the commandment of God for the sake of your tradition? "For God said, 'HONOR YOUR FATHER AND MOTHER,' and, 'HE WHO SPEAKS EVIL OF FATHER OR MOTHER IS TO BE PUT TO DEATH.' "But you say, 'Whoever says to his father or mother, "Whatever I have that would help you has been given to God," he is not to </a:t>
            </a:r>
            <a:r>
              <a:rPr lang="en-GB" err="1">
                <a:latin typeface="Arial" panose="020B0604020202020204" pitchFamily="34" charset="0"/>
                <a:cs typeface="Arial" panose="020B0604020202020204" pitchFamily="34" charset="0"/>
              </a:rPr>
              <a:t>honor</a:t>
            </a:r>
            <a:r>
              <a:rPr lang="en-GB">
                <a:latin typeface="Arial" panose="020B0604020202020204" pitchFamily="34" charset="0"/>
                <a:cs typeface="Arial" panose="020B0604020202020204" pitchFamily="34" charset="0"/>
              </a:rPr>
              <a:t> his father or his mother.' And by this you invalidated the word of God for the sake of your tradition. "You </a:t>
            </a:r>
            <a:r>
              <a:rPr lang="en-GB" b="1">
                <a:latin typeface="Arial" panose="020B0604020202020204" pitchFamily="34" charset="0"/>
                <a:cs typeface="Arial" panose="020B0604020202020204" pitchFamily="34" charset="0"/>
              </a:rPr>
              <a:t>hypocrites</a:t>
            </a:r>
            <a:r>
              <a:rPr lang="en-GB">
                <a:latin typeface="Arial" panose="020B0604020202020204" pitchFamily="34" charset="0"/>
                <a:cs typeface="Arial" panose="020B0604020202020204" pitchFamily="34" charset="0"/>
              </a:rPr>
              <a:t>, rightly did Isaiah prophesy of you: 'THIS PEOPLE HONORS ME WITH THEIR LIPS, BUT THEIR HEART IS FAR AWAY FROM ME. 'BUT IN VAIN DO THEY WORSHIP ME, </a:t>
            </a:r>
            <a:r>
              <a:rPr lang="en-GB" b="1">
                <a:latin typeface="Arial" panose="020B0604020202020204" pitchFamily="34" charset="0"/>
                <a:cs typeface="Arial" panose="020B0604020202020204" pitchFamily="34" charset="0"/>
              </a:rPr>
              <a:t>TEACHING AS DOCTRINES THE PRECEPTS OF MEN</a:t>
            </a:r>
            <a:r>
              <a:rPr lang="en-GB">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61FA0BD-EDCB-8553-B461-4CD4908CCE7A}"/>
              </a:ext>
            </a:extLst>
          </p:cNvPr>
          <p:cNvSpPr txBox="1"/>
          <p:nvPr/>
        </p:nvSpPr>
        <p:spPr>
          <a:xfrm>
            <a:off x="7202565" y="906041"/>
            <a:ext cx="4535216" cy="1477328"/>
          </a:xfrm>
          <a:prstGeom prst="rect">
            <a:avLst/>
          </a:prstGeom>
          <a:noFill/>
        </p:spPr>
        <p:txBody>
          <a:bodyPr wrap="none" rtlCol="0">
            <a:spAutoFit/>
          </a:bodyPr>
          <a:lstStyle/>
          <a:p>
            <a:pPr marR="0" algn="l" rtl="0"/>
            <a:r>
              <a:rPr lang="el-GR" sz="1800" b="0" i="0" u="none" strike="noStrike" baseline="0">
                <a:solidFill>
                  <a:srgbClr val="2E78C2"/>
                </a:solidFill>
                <a:latin typeface="Galatia SIL" panose="02000600020000020004" pitchFamily="2" charset="0"/>
              </a:rPr>
              <a:t>̔ποκριτής</a:t>
            </a:r>
            <a:r>
              <a:rPr lang="en-GB" sz="1800" b="0" i="0" u="none" strike="noStrike" baseline="0">
                <a:solidFill>
                  <a:srgbClr val="2E78C2"/>
                </a:solidFill>
                <a:latin typeface="Galatia SIL" panose="02000600020000020004" pitchFamily="2" charset="0"/>
              </a:rPr>
              <a:t> (hypocrite)</a:t>
            </a:r>
            <a:endParaRPr lang="el-GR" sz="1800" b="0" i="0" u="none" strike="noStrike" baseline="0">
              <a:solidFill>
                <a:srgbClr val="292F33"/>
              </a:solidFill>
              <a:latin typeface="Verdana" panose="020B0604030504040204" pitchFamily="34" charset="0"/>
            </a:endParaRPr>
          </a:p>
          <a:p>
            <a:pPr marR="0" algn="l" rtl="0"/>
            <a:r>
              <a:rPr lang="en-GB" sz="1800" b="0" i="0" u="none" strike="noStrike" baseline="0" err="1">
                <a:solidFill>
                  <a:srgbClr val="2E78C2"/>
                </a:solidFill>
                <a:latin typeface="Doulos SIL" panose="02000500070000020004" pitchFamily="2" charset="0"/>
              </a:rPr>
              <a:t>hupokritēs</a:t>
            </a:r>
            <a:endParaRPr lang="en-GB" sz="1800" b="0" i="0" u="none" strike="noStrike" baseline="0">
              <a:solidFill>
                <a:srgbClr val="292F33"/>
              </a:solidFill>
              <a:latin typeface="Verdana" panose="020B0604030504040204" pitchFamily="34" charset="0"/>
            </a:endParaRPr>
          </a:p>
          <a:p>
            <a:pPr marR="0" algn="l" rtl="0"/>
            <a:r>
              <a:rPr lang="en-GB" sz="1800" b="0" i="0" u="none" strike="noStrike" baseline="0">
                <a:solidFill>
                  <a:srgbClr val="292F33"/>
                </a:solidFill>
                <a:latin typeface="Verdana" panose="020B0604030504040204" pitchFamily="34" charset="0"/>
              </a:rPr>
              <a:t>1) one who answers, an interpreter</a:t>
            </a:r>
          </a:p>
          <a:p>
            <a:pPr marR="0" algn="l" rtl="0"/>
            <a:r>
              <a:rPr lang="en-GB" sz="1800" b="0" i="0" u="none" strike="noStrike" baseline="0">
                <a:solidFill>
                  <a:srgbClr val="292F33"/>
                </a:solidFill>
                <a:latin typeface="Verdana" panose="020B0604030504040204" pitchFamily="34" charset="0"/>
              </a:rPr>
              <a:t>2) an actor, stage player</a:t>
            </a:r>
          </a:p>
          <a:p>
            <a:pPr marR="0" algn="l" rtl="0"/>
            <a:r>
              <a:rPr lang="en-GB" sz="1800" b="0" i="0" u="none" strike="noStrike" baseline="0">
                <a:solidFill>
                  <a:srgbClr val="292F33"/>
                </a:solidFill>
                <a:latin typeface="Verdana" panose="020B0604030504040204" pitchFamily="34" charset="0"/>
              </a:rPr>
              <a:t>3) a dissembler, pretender, hypocrite</a:t>
            </a:r>
            <a:endParaRPr lang="en-GB"/>
          </a:p>
        </p:txBody>
      </p:sp>
      <p:sp>
        <p:nvSpPr>
          <p:cNvPr id="5" name="TextBox 4">
            <a:extLst>
              <a:ext uri="{FF2B5EF4-FFF2-40B4-BE49-F238E27FC236}">
                <a16:creationId xmlns:a16="http://schemas.microsoft.com/office/drawing/2014/main" id="{B989A17A-214C-F362-02B1-F34416E1604F}"/>
              </a:ext>
            </a:extLst>
          </p:cNvPr>
          <p:cNvSpPr txBox="1"/>
          <p:nvPr/>
        </p:nvSpPr>
        <p:spPr>
          <a:xfrm>
            <a:off x="839787" y="906041"/>
            <a:ext cx="3498073" cy="923330"/>
          </a:xfrm>
          <a:prstGeom prst="rect">
            <a:avLst/>
          </a:prstGeom>
          <a:noFill/>
        </p:spPr>
        <p:txBody>
          <a:bodyPr wrap="none" rtlCol="0">
            <a:spAutoFit/>
          </a:bodyPr>
          <a:lstStyle/>
          <a:p>
            <a:pPr marR="0" algn="l" rtl="0"/>
            <a:r>
              <a:rPr lang="el-GR" sz="1800" b="0" i="0" u="none" strike="noStrike" baseline="0">
                <a:solidFill>
                  <a:srgbClr val="2E78C2"/>
                </a:solidFill>
                <a:latin typeface="Galatia SIL" panose="02000600020000020004" pitchFamily="2" charset="0"/>
              </a:rPr>
              <a:t>Ψευδοδιδάσκαλος</a:t>
            </a:r>
            <a:r>
              <a:rPr lang="en-GB" sz="1800" b="0" i="0" u="none" strike="noStrike" baseline="0">
                <a:solidFill>
                  <a:srgbClr val="2E78C2"/>
                </a:solidFill>
                <a:latin typeface="Galatia SIL" panose="02000600020000020004" pitchFamily="2" charset="0"/>
              </a:rPr>
              <a:t> (false teacher)</a:t>
            </a:r>
            <a:endParaRPr lang="el-GR" sz="1800" b="0" i="0" u="none" strike="noStrike" baseline="0">
              <a:solidFill>
                <a:srgbClr val="292F33"/>
              </a:solidFill>
              <a:latin typeface="Verdana" panose="020B0604030504040204" pitchFamily="34" charset="0"/>
            </a:endParaRPr>
          </a:p>
          <a:p>
            <a:pPr marR="0" algn="l" rtl="0"/>
            <a:r>
              <a:rPr lang="en-GB" sz="1800" b="0" i="0" u="none" strike="noStrike" baseline="0" err="1">
                <a:solidFill>
                  <a:srgbClr val="2E78C2"/>
                </a:solidFill>
                <a:latin typeface="Doulos SIL" panose="02000500070000020004" pitchFamily="2" charset="0"/>
              </a:rPr>
              <a:t>pseudodidaskalos</a:t>
            </a:r>
            <a:endParaRPr lang="en-GB" sz="1800" b="0" i="0" u="none" strike="noStrike" baseline="0">
              <a:solidFill>
                <a:srgbClr val="292F33"/>
              </a:solidFill>
              <a:latin typeface="Verdana" panose="020B0604030504040204" pitchFamily="34" charset="0"/>
            </a:endParaRPr>
          </a:p>
          <a:p>
            <a:pPr marR="0" algn="l" rtl="0"/>
            <a:r>
              <a:rPr lang="en-GB" sz="1800" b="0" i="0" u="none" strike="noStrike" baseline="0">
                <a:solidFill>
                  <a:srgbClr val="292F33"/>
                </a:solidFill>
                <a:latin typeface="Verdana" panose="020B0604030504040204" pitchFamily="34" charset="0"/>
              </a:rPr>
              <a:t>1) a false teacher</a:t>
            </a:r>
            <a:endParaRPr lang="en-GB"/>
          </a:p>
        </p:txBody>
      </p:sp>
      <p:sp>
        <p:nvSpPr>
          <p:cNvPr id="6" name="TextBox 5">
            <a:extLst>
              <a:ext uri="{FF2B5EF4-FFF2-40B4-BE49-F238E27FC236}">
                <a16:creationId xmlns:a16="http://schemas.microsoft.com/office/drawing/2014/main" id="{CEBE82ED-2A3D-A1CE-0981-79CA9F1AEBF5}"/>
              </a:ext>
            </a:extLst>
          </p:cNvPr>
          <p:cNvSpPr txBox="1"/>
          <p:nvPr/>
        </p:nvSpPr>
        <p:spPr>
          <a:xfrm>
            <a:off x="402772" y="2105903"/>
            <a:ext cx="6799793" cy="1600438"/>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Galatians 5:6-11 For in Christ Jesus neither circumcision nor uncircumcision means anything, but faith working through love. You were running well; who hindered you from obeying the truth? </a:t>
            </a:r>
            <a:r>
              <a:rPr lang="en-GB" sz="1400" b="1">
                <a:latin typeface="Arial" panose="020B0604020202020204" pitchFamily="34" charset="0"/>
                <a:cs typeface="Arial" panose="020B0604020202020204" pitchFamily="34" charset="0"/>
              </a:rPr>
              <a:t>This persuasion did not come from Him who calls you</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A little leaven leavens the whole lump of dough</a:t>
            </a:r>
            <a:r>
              <a:rPr lang="en-GB" sz="1400">
                <a:latin typeface="Arial" panose="020B0604020202020204" pitchFamily="34" charset="0"/>
                <a:cs typeface="Arial" panose="020B0604020202020204" pitchFamily="34" charset="0"/>
              </a:rPr>
              <a:t>. I have confidence in you in the Lord that you will adopt no other view; but the one who is disturbing you will bear his judgment, whoever he is. But I, brethren, if I still preach circumcision, why am I still persecuted? Then the stumbling block of the cross has been abolished.</a:t>
            </a:r>
          </a:p>
        </p:txBody>
      </p:sp>
      <p:sp>
        <p:nvSpPr>
          <p:cNvPr id="10" name="TextBox 9">
            <a:extLst>
              <a:ext uri="{FF2B5EF4-FFF2-40B4-BE49-F238E27FC236}">
                <a16:creationId xmlns:a16="http://schemas.microsoft.com/office/drawing/2014/main" id="{818BB767-4AFB-1B7E-AF68-CC34D36B8D85}"/>
              </a:ext>
            </a:extLst>
          </p:cNvPr>
          <p:cNvSpPr txBox="1"/>
          <p:nvPr/>
        </p:nvSpPr>
        <p:spPr>
          <a:xfrm>
            <a:off x="402772" y="3951876"/>
            <a:ext cx="11440886"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Matthew 15:1-9 Then some Pharisees and scribes *came to Jesus from Jerusalem and said, "Why do Your disciples break the tradition of the elders? For they do not wash their hands when they eat bread.“ And He answered and said to them, "Why do you yourselves transgress the commandment of God for the sake of your tradition? "For God said, 'HONOR YOUR FATHER AND MOTHER,' and, 'HE WHO SPEAKS EVIL OF FATHER OR MOTHER IS TO BE PUT TO DEATH.' "But you say, 'Whoever says to his father or mother, "Whatever I have that would help you has been given to God," he is not to </a:t>
            </a:r>
            <a:r>
              <a:rPr lang="en-GB" dirty="0" err="1">
                <a:latin typeface="Arial" panose="020B0604020202020204" pitchFamily="34" charset="0"/>
                <a:cs typeface="Arial" panose="020B0604020202020204" pitchFamily="34" charset="0"/>
              </a:rPr>
              <a:t>honor</a:t>
            </a:r>
            <a:r>
              <a:rPr lang="en-GB" dirty="0">
                <a:latin typeface="Arial" panose="020B0604020202020204" pitchFamily="34" charset="0"/>
                <a:cs typeface="Arial" panose="020B0604020202020204" pitchFamily="34" charset="0"/>
              </a:rPr>
              <a:t> his father or his mother.' And by this you invalidated the word of God for the sake of your tradition. "You </a:t>
            </a:r>
            <a:r>
              <a:rPr lang="en-GB" b="1" dirty="0">
                <a:highlight>
                  <a:srgbClr val="FF0000"/>
                </a:highlight>
                <a:latin typeface="Arial" panose="020B0604020202020204" pitchFamily="34" charset="0"/>
                <a:cs typeface="Arial" panose="020B0604020202020204" pitchFamily="34" charset="0"/>
              </a:rPr>
              <a:t>hypocrites</a:t>
            </a:r>
            <a:r>
              <a:rPr lang="en-GB" dirty="0">
                <a:latin typeface="Arial" panose="020B0604020202020204" pitchFamily="34" charset="0"/>
                <a:cs typeface="Arial" panose="020B0604020202020204" pitchFamily="34" charset="0"/>
              </a:rPr>
              <a:t>, rightly did Isaiah prophesy of you: 'THIS PEOPLE HONORS ME WITH THEIR LIPS, BUT THEIR HEART IS FAR AWAY FROM ME. 'BUT IN VAIN DO THEY WORSHIP ME, </a:t>
            </a:r>
            <a:r>
              <a:rPr lang="en-GB" b="1" dirty="0">
                <a:highlight>
                  <a:srgbClr val="FF0000"/>
                </a:highlight>
                <a:latin typeface="Arial" panose="020B0604020202020204" pitchFamily="34" charset="0"/>
                <a:cs typeface="Arial" panose="020B0604020202020204" pitchFamily="34" charset="0"/>
              </a:rPr>
              <a:t>TEACHING AS DOCTRINES THE PRECEPTS OF MEN</a:t>
            </a:r>
            <a:r>
              <a:rPr lang="en-GB"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C9420467-CD35-6858-F09A-E14A515F30DB}"/>
              </a:ext>
            </a:extLst>
          </p:cNvPr>
          <p:cNvSpPr txBox="1"/>
          <p:nvPr/>
        </p:nvSpPr>
        <p:spPr>
          <a:xfrm>
            <a:off x="7273635" y="2416621"/>
            <a:ext cx="4721629" cy="1754326"/>
          </a:xfrm>
          <a:prstGeom prst="rect">
            <a:avLst/>
          </a:prstGeom>
          <a:noFill/>
        </p:spPr>
        <p:txBody>
          <a:bodyPr wrap="square" rtlCol="0">
            <a:spAutoFit/>
          </a:bodyPr>
          <a:lstStyle/>
          <a:p>
            <a:r>
              <a:rPr lang="en-GB" b="1">
                <a:solidFill>
                  <a:schemeClr val="tx2">
                    <a:lumMod val="75000"/>
                    <a:lumOff val="25000"/>
                  </a:schemeClr>
                </a:solidFill>
              </a:rPr>
              <a:t>Leaven (noun, verb) - Merriam-Webster:</a:t>
            </a:r>
          </a:p>
          <a:p>
            <a:r>
              <a:rPr lang="en-GB"/>
              <a:t>Noun: </a:t>
            </a:r>
          </a:p>
          <a:p>
            <a:r>
              <a:rPr lang="en-GB"/>
              <a:t>A substance </a:t>
            </a:r>
            <a:r>
              <a:rPr lang="en-GB" b="1"/>
              <a:t>(such as yeast)</a:t>
            </a:r>
            <a:r>
              <a:rPr lang="en-GB"/>
              <a:t> used to produce fermentation in dough, causing it to rise.</a:t>
            </a:r>
          </a:p>
          <a:p>
            <a:endParaRPr lang="en-GB"/>
          </a:p>
          <a:p>
            <a:endParaRPr lang="en-GB"/>
          </a:p>
        </p:txBody>
      </p:sp>
    </p:spTree>
    <p:extLst>
      <p:ext uri="{BB962C8B-B14F-4D97-AF65-F5344CB8AC3E}">
        <p14:creationId xmlns:p14="http://schemas.microsoft.com/office/powerpoint/2010/main" val="410778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F379-11B9-83CB-2C91-35A23C131AD0}"/>
              </a:ext>
            </a:extLst>
          </p:cNvPr>
          <p:cNvSpPr>
            <a:spLocks noGrp="1"/>
          </p:cNvSpPr>
          <p:nvPr>
            <p:ph type="title"/>
          </p:nvPr>
        </p:nvSpPr>
        <p:spPr>
          <a:xfrm>
            <a:off x="9882" y="1746"/>
            <a:ext cx="12248017" cy="823913"/>
          </a:xfrm>
        </p:spPr>
        <p:txBody>
          <a:bodyPr>
            <a:normAutofit fontScale="90000"/>
          </a:bodyPr>
          <a:lstStyle/>
          <a:p>
            <a:r>
              <a:rPr lang="en-GB"/>
              <a:t>What could be a false teaching or bad interpretation?</a:t>
            </a:r>
          </a:p>
        </p:txBody>
      </p:sp>
      <p:sp>
        <p:nvSpPr>
          <p:cNvPr id="8" name="Date Placeholder 7">
            <a:extLst>
              <a:ext uri="{FF2B5EF4-FFF2-40B4-BE49-F238E27FC236}">
                <a16:creationId xmlns:a16="http://schemas.microsoft.com/office/drawing/2014/main" id="{90740CCD-0419-95AB-58DC-49E3B078787E}"/>
              </a:ext>
            </a:extLst>
          </p:cNvPr>
          <p:cNvSpPr>
            <a:spLocks noGrp="1"/>
          </p:cNvSpPr>
          <p:nvPr>
            <p:ph type="dt" sz="half" idx="10"/>
          </p:nvPr>
        </p:nvSpPr>
        <p:spPr/>
        <p:txBody>
          <a:bodyPr/>
          <a:lstStyle/>
          <a:p>
            <a:pPr rtl="0"/>
            <a:r>
              <a:rPr lang="en-GB"/>
              <a:t>2/8/20XX</a:t>
            </a:r>
          </a:p>
        </p:txBody>
      </p:sp>
      <p:sp>
        <p:nvSpPr>
          <p:cNvPr id="9" name="Slide Number Placeholder 8">
            <a:extLst>
              <a:ext uri="{FF2B5EF4-FFF2-40B4-BE49-F238E27FC236}">
                <a16:creationId xmlns:a16="http://schemas.microsoft.com/office/drawing/2014/main" id="{2FDBA4D4-8BA9-590E-BDFC-4C1FC2F2644B}"/>
              </a:ext>
            </a:extLst>
          </p:cNvPr>
          <p:cNvSpPr>
            <a:spLocks noGrp="1"/>
          </p:cNvSpPr>
          <p:nvPr>
            <p:ph type="sldNum" sz="quarter" idx="12"/>
          </p:nvPr>
        </p:nvSpPr>
        <p:spPr/>
        <p:txBody>
          <a:bodyPr/>
          <a:lstStyle/>
          <a:p>
            <a:pPr rtl="0"/>
            <a:fld id="{08AB70BE-1769-45B8-85A6-0C837432C7E6}" type="slidenum">
              <a:rPr lang="en-GB" smtClean="0"/>
              <a:pPr rtl="0"/>
              <a:t>7</a:t>
            </a:fld>
            <a:endParaRPr lang="en-GB"/>
          </a:p>
        </p:txBody>
      </p:sp>
      <p:sp>
        <p:nvSpPr>
          <p:cNvPr id="10" name="TextBox 9">
            <a:extLst>
              <a:ext uri="{FF2B5EF4-FFF2-40B4-BE49-F238E27FC236}">
                <a16:creationId xmlns:a16="http://schemas.microsoft.com/office/drawing/2014/main" id="{8586441E-2600-DC9B-26D5-2BA13A5FECDB}"/>
              </a:ext>
            </a:extLst>
          </p:cNvPr>
          <p:cNvSpPr txBox="1"/>
          <p:nvPr/>
        </p:nvSpPr>
        <p:spPr>
          <a:xfrm>
            <a:off x="696921" y="558516"/>
            <a:ext cx="10658467" cy="646331"/>
          </a:xfrm>
          <a:prstGeom prst="rect">
            <a:avLst/>
          </a:prstGeom>
          <a:noFill/>
        </p:spPr>
        <p:txBody>
          <a:bodyPr wrap="square" rtlCol="0">
            <a:spAutoFit/>
          </a:bodyPr>
          <a:lstStyle/>
          <a:p>
            <a:r>
              <a:rPr lang="en-GB"/>
              <a:t>Matthew 13:33 He spoke another parable to them, "</a:t>
            </a:r>
            <a:r>
              <a:rPr lang="en-GB">
                <a:solidFill>
                  <a:srgbClr val="C00000"/>
                </a:solidFill>
              </a:rPr>
              <a:t>The kingdom of heaven is like leaven, which a woman took and hid in three pecks of flour until it was all leavened.</a:t>
            </a:r>
            <a:r>
              <a:rPr lang="en-GB"/>
              <a:t>"</a:t>
            </a:r>
          </a:p>
        </p:txBody>
      </p:sp>
      <p:sp>
        <p:nvSpPr>
          <p:cNvPr id="11" name="TextBox 10">
            <a:extLst>
              <a:ext uri="{FF2B5EF4-FFF2-40B4-BE49-F238E27FC236}">
                <a16:creationId xmlns:a16="http://schemas.microsoft.com/office/drawing/2014/main" id="{CB07DC19-E26C-06BD-22FB-518EE59F88DC}"/>
              </a:ext>
            </a:extLst>
          </p:cNvPr>
          <p:cNvSpPr txBox="1"/>
          <p:nvPr/>
        </p:nvSpPr>
        <p:spPr>
          <a:xfrm>
            <a:off x="278779" y="1165312"/>
            <a:ext cx="11586117" cy="4401205"/>
          </a:xfrm>
          <a:prstGeom prst="rect">
            <a:avLst/>
          </a:prstGeom>
          <a:noFill/>
        </p:spPr>
        <p:txBody>
          <a:bodyPr wrap="square" rtlCol="0">
            <a:spAutoFit/>
          </a:bodyPr>
          <a:lstStyle/>
          <a:p>
            <a:pPr rtl="0">
              <a:buNone/>
            </a:pPr>
            <a:r>
              <a:rPr lang="en-GB" sz="1000">
                <a:solidFill>
                  <a:srgbClr val="000000"/>
                </a:solidFill>
                <a:effectLst/>
                <a:latin typeface="Arial" panose="020B0604020202020204" pitchFamily="34" charset="0"/>
              </a:rPr>
              <a:t>1. </a:t>
            </a:r>
            <a:r>
              <a:rPr lang="en-GB" sz="1000" b="1">
                <a:solidFill>
                  <a:srgbClr val="000000"/>
                </a:solidFill>
                <a:effectLst/>
                <a:latin typeface="Arial" panose="020B0604020202020204" pitchFamily="34" charset="0"/>
              </a:rPr>
              <a:t>Origen (c. 184–253)</a:t>
            </a:r>
            <a:r>
              <a:rPr lang="en-GB" sz="1000">
                <a:solidFill>
                  <a:srgbClr val="000000"/>
                </a:solidFill>
                <a:effectLst/>
                <a:latin typeface="Arial" panose="020B0604020202020204" pitchFamily="34" charset="0"/>
              </a:rPr>
              <a:t> "The leaven is the doctrine of Christ, hidden in the three measures, which are the whole of mankind, until the whole is filled with the knowledge of God."</a:t>
            </a:r>
          </a:p>
          <a:p>
            <a:pPr rtl="0">
              <a:buNone/>
            </a:pPr>
            <a:r>
              <a:rPr lang="en-GB" sz="1000">
                <a:solidFill>
                  <a:srgbClr val="000000"/>
                </a:solidFill>
                <a:effectLst/>
                <a:latin typeface="Arial" panose="020B0604020202020204" pitchFamily="34" charset="0"/>
              </a:rPr>
              <a:t>2. </a:t>
            </a:r>
            <a:r>
              <a:rPr lang="en-GB" sz="1000" b="1">
                <a:solidFill>
                  <a:srgbClr val="000000"/>
                </a:solidFill>
                <a:effectLst/>
                <a:latin typeface="Arial" panose="020B0604020202020204" pitchFamily="34" charset="0"/>
              </a:rPr>
              <a:t>Hilary of Poitiers (c. 310–367)</a:t>
            </a:r>
            <a:r>
              <a:rPr lang="en-GB" sz="1000">
                <a:solidFill>
                  <a:srgbClr val="000000"/>
                </a:solidFill>
                <a:effectLst/>
                <a:latin typeface="Arial" panose="020B0604020202020204" pitchFamily="34" charset="0"/>
              </a:rPr>
              <a:t> "The Lord compared the kingdom of heaven with leaven, because the power of the kingdom, though hidden and small, would spread through the whole mass of humanity, which he signified by the three measures, namely, the sons of Noah."</a:t>
            </a:r>
          </a:p>
          <a:p>
            <a:pPr rtl="0">
              <a:buNone/>
            </a:pPr>
            <a:r>
              <a:rPr lang="en-GB" sz="1000">
                <a:solidFill>
                  <a:srgbClr val="000000"/>
                </a:solidFill>
                <a:effectLst/>
                <a:latin typeface="Arial" panose="020B0604020202020204" pitchFamily="34" charset="0"/>
              </a:rPr>
              <a:t>3. </a:t>
            </a:r>
            <a:r>
              <a:rPr lang="en-GB" sz="1000" b="1">
                <a:solidFill>
                  <a:srgbClr val="000000"/>
                </a:solidFill>
                <a:effectLst/>
                <a:latin typeface="Arial" panose="020B0604020202020204" pitchFamily="34" charset="0"/>
              </a:rPr>
              <a:t>John Chrysostom (c. 347–407)</a:t>
            </a:r>
            <a:r>
              <a:rPr lang="en-GB" sz="1000">
                <a:solidFill>
                  <a:srgbClr val="000000"/>
                </a:solidFill>
                <a:effectLst/>
                <a:latin typeface="Arial" panose="020B0604020202020204" pitchFamily="34" charset="0"/>
              </a:rPr>
              <a:t> "For as the leaven, being mixed with the flour, changes the whole into its own nature, so too the word of God, coming into us, transforms all things… It does not show itself openly, but works in a hidden way."</a:t>
            </a:r>
          </a:p>
          <a:p>
            <a:pPr rtl="0">
              <a:buNone/>
            </a:pPr>
            <a:r>
              <a:rPr lang="en-GB" sz="1000">
                <a:solidFill>
                  <a:srgbClr val="000000"/>
                </a:solidFill>
                <a:effectLst/>
                <a:latin typeface="Arial" panose="020B0604020202020204" pitchFamily="34" charset="0"/>
              </a:rPr>
              <a:t>4. </a:t>
            </a:r>
            <a:r>
              <a:rPr lang="en-GB" sz="1000" b="1">
                <a:solidFill>
                  <a:srgbClr val="000000"/>
                </a:solidFill>
                <a:effectLst/>
                <a:latin typeface="Arial" panose="020B0604020202020204" pitchFamily="34" charset="0"/>
              </a:rPr>
              <a:t>Jerome (c. 347–420)</a:t>
            </a:r>
            <a:r>
              <a:rPr lang="en-GB" sz="1000">
                <a:solidFill>
                  <a:srgbClr val="000000"/>
                </a:solidFill>
                <a:effectLst/>
                <a:latin typeface="Arial" panose="020B0604020202020204" pitchFamily="34" charset="0"/>
              </a:rPr>
              <a:t> "The woman is the Church, the leaven is the Gospel of the kingdom, and the three measures of meal are the human race, into which the doctrine of Christ is infused until all are leavened."</a:t>
            </a:r>
          </a:p>
          <a:p>
            <a:pPr rtl="0">
              <a:buNone/>
            </a:pPr>
            <a:r>
              <a:rPr lang="en-GB" sz="1000">
                <a:solidFill>
                  <a:srgbClr val="000000"/>
                </a:solidFill>
                <a:effectLst/>
                <a:latin typeface="Arial" panose="020B0604020202020204" pitchFamily="34" charset="0"/>
              </a:rPr>
              <a:t>5. </a:t>
            </a:r>
            <a:r>
              <a:rPr lang="en-GB" sz="1000" b="1">
                <a:solidFill>
                  <a:srgbClr val="000000"/>
                </a:solidFill>
                <a:effectLst/>
                <a:latin typeface="Arial" panose="020B0604020202020204" pitchFamily="34" charset="0"/>
              </a:rPr>
              <a:t>Augustine of Hippo (354–430)</a:t>
            </a:r>
            <a:r>
              <a:rPr lang="en-GB" sz="1000">
                <a:solidFill>
                  <a:srgbClr val="000000"/>
                </a:solidFill>
                <a:effectLst/>
                <a:latin typeface="Arial" panose="020B0604020202020204" pitchFamily="34" charset="0"/>
              </a:rPr>
              <a:t> "The leaven is the love of God and the grace of the Holy Spirit, which a woman, that is, the Church, hides in three measures of meal, that is, in the heart, soul, and mind… until the whole is leavened with divine charity."</a:t>
            </a:r>
          </a:p>
          <a:p>
            <a:pPr rtl="0">
              <a:buNone/>
            </a:pPr>
            <a:r>
              <a:rPr lang="en-GB" sz="1000">
                <a:solidFill>
                  <a:srgbClr val="000000"/>
                </a:solidFill>
                <a:effectLst/>
                <a:latin typeface="Arial" panose="020B0604020202020204" pitchFamily="34" charset="0"/>
              </a:rPr>
              <a:t>6. </a:t>
            </a:r>
            <a:r>
              <a:rPr lang="en-GB" sz="1000" b="1">
                <a:solidFill>
                  <a:srgbClr val="000000"/>
                </a:solidFill>
                <a:effectLst/>
                <a:latin typeface="Arial" panose="020B0604020202020204" pitchFamily="34" charset="0"/>
              </a:rPr>
              <a:t>Bede the Venerable (c. 673–735)</a:t>
            </a:r>
            <a:r>
              <a:rPr lang="en-GB" sz="1000">
                <a:solidFill>
                  <a:srgbClr val="000000"/>
                </a:solidFill>
                <a:effectLst/>
                <a:latin typeface="Arial" panose="020B0604020202020204" pitchFamily="34" charset="0"/>
              </a:rPr>
              <a:t> leaven as "the doctrine of Christ, which, though small in its beginnings, spreads through the whole lump of the human race, represented by the three measures, signifying the work of the Father, Son, and Holy Spirit."</a:t>
            </a:r>
          </a:p>
          <a:p>
            <a:pPr rtl="0">
              <a:buNone/>
            </a:pPr>
            <a:r>
              <a:rPr lang="en-GB" sz="1000">
                <a:solidFill>
                  <a:srgbClr val="000000"/>
                </a:solidFill>
                <a:effectLst/>
                <a:latin typeface="Arial" panose="020B0604020202020204" pitchFamily="34" charset="0"/>
              </a:rPr>
              <a:t>7. </a:t>
            </a:r>
            <a:r>
              <a:rPr lang="en-GB" sz="1000" b="1" err="1">
                <a:solidFill>
                  <a:srgbClr val="000000"/>
                </a:solidFill>
                <a:effectLst/>
                <a:latin typeface="Arial" panose="020B0604020202020204" pitchFamily="34" charset="0"/>
              </a:rPr>
              <a:t>Theophylact</a:t>
            </a:r>
            <a:r>
              <a:rPr lang="en-GB" sz="1000" b="1">
                <a:solidFill>
                  <a:srgbClr val="000000"/>
                </a:solidFill>
                <a:effectLst/>
                <a:latin typeface="Arial" panose="020B0604020202020204" pitchFamily="34" charset="0"/>
              </a:rPr>
              <a:t> of </a:t>
            </a:r>
            <a:r>
              <a:rPr lang="en-GB" sz="1000" b="1" err="1">
                <a:solidFill>
                  <a:srgbClr val="000000"/>
                </a:solidFill>
                <a:effectLst/>
                <a:latin typeface="Arial" panose="020B0604020202020204" pitchFamily="34" charset="0"/>
              </a:rPr>
              <a:t>Ohrid</a:t>
            </a:r>
            <a:r>
              <a:rPr lang="en-GB" sz="1000" b="1">
                <a:solidFill>
                  <a:srgbClr val="000000"/>
                </a:solidFill>
                <a:effectLst/>
                <a:latin typeface="Arial" panose="020B0604020202020204" pitchFamily="34" charset="0"/>
              </a:rPr>
              <a:t> (c. 1050–1107)</a:t>
            </a:r>
            <a:r>
              <a:rPr lang="en-GB" sz="1000">
                <a:solidFill>
                  <a:srgbClr val="000000"/>
                </a:solidFill>
                <a:effectLst/>
                <a:latin typeface="Arial" panose="020B0604020202020204" pitchFamily="34" charset="0"/>
              </a:rPr>
              <a:t> "The leaven is the preaching of the apostles, and the three measures of meal are the nations of the world, or the three parts of man—body, soul, and spirit—into which the kingdom’s power is mixed until all are transformed."</a:t>
            </a:r>
          </a:p>
          <a:p>
            <a:pPr rtl="0">
              <a:buNone/>
            </a:pPr>
            <a:r>
              <a:rPr lang="en-GB" sz="1000">
                <a:solidFill>
                  <a:srgbClr val="000000"/>
                </a:solidFill>
                <a:effectLst/>
                <a:latin typeface="Arial" panose="020B0604020202020204" pitchFamily="34" charset="0"/>
              </a:rPr>
              <a:t>8. </a:t>
            </a:r>
            <a:r>
              <a:rPr lang="en-GB" sz="1000" b="1">
                <a:solidFill>
                  <a:srgbClr val="000000"/>
                </a:solidFill>
                <a:effectLst/>
                <a:latin typeface="Arial" panose="020B0604020202020204" pitchFamily="34" charset="0"/>
              </a:rPr>
              <a:t>Thomas Aquinas (1225–1274)</a:t>
            </a:r>
            <a:r>
              <a:rPr lang="en-GB" sz="1000">
                <a:solidFill>
                  <a:srgbClr val="000000"/>
                </a:solidFill>
                <a:effectLst/>
                <a:latin typeface="Arial" panose="020B0604020202020204" pitchFamily="34" charset="0"/>
              </a:rPr>
              <a:t> "The leaven signifies the word of God or His grace, which the woman, that is, the Church, hides in three measures of meal, that is, either the three parts of the world or the three faculties of man, until the whole is leavened."</a:t>
            </a:r>
          </a:p>
          <a:p>
            <a:pPr rtl="0">
              <a:buNone/>
            </a:pPr>
            <a:r>
              <a:rPr lang="en-GB" sz="1000">
                <a:solidFill>
                  <a:srgbClr val="000000"/>
                </a:solidFill>
                <a:effectLst/>
                <a:latin typeface="Arial" panose="020B0604020202020204" pitchFamily="34" charset="0"/>
              </a:rPr>
              <a:t>9. </a:t>
            </a:r>
            <a:r>
              <a:rPr lang="en-GB" sz="1000" b="1">
                <a:solidFill>
                  <a:srgbClr val="000000"/>
                </a:solidFill>
                <a:effectLst/>
                <a:latin typeface="Arial" panose="020B0604020202020204" pitchFamily="34" charset="0"/>
              </a:rPr>
              <a:t>John Calvin (1509–1564)</a:t>
            </a:r>
            <a:r>
              <a:rPr lang="en-GB" sz="1000">
                <a:solidFill>
                  <a:srgbClr val="000000"/>
                </a:solidFill>
                <a:effectLst/>
                <a:latin typeface="Arial" panose="020B0604020202020204" pitchFamily="34" charset="0"/>
              </a:rPr>
              <a:t> "The leaven denotes the progress of the Gospel, which, though it seems contemptible at first, spreads far and wide… Christ here uses leaven not in its usual sense of corruption, but as an emblem of growth."</a:t>
            </a:r>
          </a:p>
          <a:p>
            <a:pPr rtl="0">
              <a:buNone/>
            </a:pPr>
            <a:r>
              <a:rPr lang="en-GB" sz="1000">
                <a:solidFill>
                  <a:srgbClr val="000000"/>
                </a:solidFill>
                <a:effectLst/>
                <a:latin typeface="Arial" panose="020B0604020202020204" pitchFamily="34" charset="0"/>
              </a:rPr>
              <a:t>10. </a:t>
            </a:r>
            <a:r>
              <a:rPr lang="en-GB" sz="1000" b="1">
                <a:solidFill>
                  <a:srgbClr val="000000"/>
                </a:solidFill>
                <a:effectLst/>
                <a:latin typeface="Arial" panose="020B0604020202020204" pitchFamily="34" charset="0"/>
              </a:rPr>
              <a:t>John Gill (1697–1771)</a:t>
            </a:r>
            <a:r>
              <a:rPr lang="en-GB" sz="1000">
                <a:solidFill>
                  <a:srgbClr val="000000"/>
                </a:solidFill>
                <a:effectLst/>
                <a:latin typeface="Arial" panose="020B0604020202020204" pitchFamily="34" charset="0"/>
              </a:rPr>
              <a:t> "The leaven may be interpreted either of the Gospel, which… gradually increases until it diffuses itself through nations; or, as leaven is elsewhere used, of corrupt doctrine, though here it seems to intend the Gospel’s secret working."</a:t>
            </a:r>
          </a:p>
          <a:p>
            <a:pPr rtl="0">
              <a:buNone/>
            </a:pPr>
            <a:r>
              <a:rPr lang="en-GB" sz="1000">
                <a:solidFill>
                  <a:srgbClr val="000000"/>
                </a:solidFill>
                <a:effectLst/>
                <a:latin typeface="Arial" panose="020B0604020202020204" pitchFamily="34" charset="0"/>
              </a:rPr>
              <a:t>11. </a:t>
            </a:r>
            <a:r>
              <a:rPr lang="en-GB" sz="1000" b="1">
                <a:solidFill>
                  <a:srgbClr val="000000"/>
                </a:solidFill>
                <a:effectLst/>
                <a:latin typeface="Arial" panose="020B0604020202020204" pitchFamily="34" charset="0"/>
              </a:rPr>
              <a:t>Matthew Henry (1662–1714)</a:t>
            </a:r>
            <a:r>
              <a:rPr lang="en-GB" sz="1000">
                <a:solidFill>
                  <a:srgbClr val="000000"/>
                </a:solidFill>
                <a:effectLst/>
                <a:latin typeface="Arial" panose="020B0604020202020204" pitchFamily="34" charset="0"/>
              </a:rPr>
              <a:t> "The leaven is the Gospel, the woman the ministers of it or the Church, the three measures the world or the hearts of men; it works silently and insensibly, yet strongly and irresistibly, till all be leavened."</a:t>
            </a:r>
          </a:p>
          <a:p>
            <a:pPr rtl="0">
              <a:buNone/>
            </a:pPr>
            <a:r>
              <a:rPr lang="en-GB" sz="1000">
                <a:solidFill>
                  <a:srgbClr val="000000"/>
                </a:solidFill>
                <a:effectLst/>
                <a:latin typeface="Arial" panose="020B0604020202020204" pitchFamily="34" charset="0"/>
              </a:rPr>
              <a:t>12. </a:t>
            </a:r>
            <a:r>
              <a:rPr lang="en-GB" sz="1000" b="1">
                <a:solidFill>
                  <a:srgbClr val="000000"/>
                </a:solidFill>
                <a:effectLst/>
                <a:latin typeface="Arial" panose="020B0604020202020204" pitchFamily="34" charset="0"/>
              </a:rPr>
              <a:t>Charles Spurgeon (1834–1892)</a:t>
            </a:r>
            <a:r>
              <a:rPr lang="en-GB" sz="1000">
                <a:solidFill>
                  <a:srgbClr val="000000"/>
                </a:solidFill>
                <a:effectLst/>
                <a:latin typeface="Arial" panose="020B0604020202020204" pitchFamily="34" charset="0"/>
              </a:rPr>
              <a:t> "The kingdom is like leaven—small, hidden, but mighty in its working; it will not cease until the whole world feels its power."</a:t>
            </a:r>
          </a:p>
          <a:p>
            <a:pPr rtl="0">
              <a:buNone/>
            </a:pPr>
            <a:r>
              <a:rPr lang="en-GB" sz="1000">
                <a:solidFill>
                  <a:srgbClr val="000000"/>
                </a:solidFill>
                <a:effectLst/>
                <a:latin typeface="Arial" panose="020B0604020202020204" pitchFamily="34" charset="0"/>
              </a:rPr>
              <a:t>13. </a:t>
            </a:r>
            <a:r>
              <a:rPr lang="en-GB" sz="1000" b="1">
                <a:solidFill>
                  <a:srgbClr val="000000"/>
                </a:solidFill>
                <a:effectLst/>
                <a:latin typeface="Arial" panose="020B0604020202020204" pitchFamily="34" charset="0"/>
              </a:rPr>
              <a:t>David Guzik (Contemporary)</a:t>
            </a:r>
            <a:r>
              <a:rPr lang="en-GB" sz="1000">
                <a:solidFill>
                  <a:srgbClr val="000000"/>
                </a:solidFill>
                <a:effectLst/>
                <a:latin typeface="Arial" panose="020B0604020202020204" pitchFamily="34" charset="0"/>
              </a:rPr>
              <a:t> "Jesus used leaven to picture something that starts small but spreads… Though leaven often symbolizes evil in Scripture, here it likely represents the hidden growth of God’s kingdom."</a:t>
            </a:r>
          </a:p>
          <a:p>
            <a:pPr rtl="0">
              <a:buNone/>
            </a:pPr>
            <a:r>
              <a:rPr lang="en-GB" sz="1000">
                <a:solidFill>
                  <a:srgbClr val="000000"/>
                </a:solidFill>
                <a:effectLst/>
                <a:latin typeface="Arial" panose="020B0604020202020204" pitchFamily="34" charset="0"/>
              </a:rPr>
              <a:t>14. </a:t>
            </a:r>
            <a:r>
              <a:rPr lang="en-GB" sz="1000" b="1">
                <a:solidFill>
                  <a:srgbClr val="000000"/>
                </a:solidFill>
                <a:effectLst/>
                <a:latin typeface="Arial" panose="020B0604020202020204" pitchFamily="34" charset="0"/>
              </a:rPr>
              <a:t>John MacArthur (Contemporary)</a:t>
            </a:r>
            <a:r>
              <a:rPr lang="en-GB" sz="1000">
                <a:solidFill>
                  <a:srgbClr val="000000"/>
                </a:solidFill>
                <a:effectLst/>
                <a:latin typeface="Arial" panose="020B0604020202020204" pitchFamily="34" charset="0"/>
              </a:rPr>
              <a:t> "Leaven in Scripture consistently represents evil… The parable suggests corruption entering the kingdom—a woman, often a symbol of evil influence, hides leaven in the meal, picturing false teaching spreading through the church."</a:t>
            </a:r>
          </a:p>
          <a:p>
            <a:pPr rtl="0">
              <a:buNone/>
            </a:pPr>
            <a:r>
              <a:rPr lang="en-GB" sz="1000">
                <a:solidFill>
                  <a:srgbClr val="000000"/>
                </a:solidFill>
                <a:effectLst/>
                <a:latin typeface="Arial" panose="020B0604020202020204" pitchFamily="34" charset="0"/>
              </a:rPr>
              <a:t>15. </a:t>
            </a:r>
            <a:r>
              <a:rPr lang="en-GB" sz="1000" b="1">
                <a:solidFill>
                  <a:srgbClr val="000000"/>
                </a:solidFill>
                <a:effectLst/>
                <a:latin typeface="Arial" panose="020B0604020202020204" pitchFamily="34" charset="0"/>
              </a:rPr>
              <a:t>N.T. Wright (1948–Present)</a:t>
            </a:r>
            <a:r>
              <a:rPr lang="en-GB" sz="1000">
                <a:solidFill>
                  <a:srgbClr val="000000"/>
                </a:solidFill>
                <a:effectLst/>
                <a:latin typeface="Arial" panose="020B0604020202020204" pitchFamily="34" charset="0"/>
              </a:rPr>
              <a:t> "The kingdom is like leaven—ordinary, hidden, surprising… It’s about God’s new life breaking into the world in unexpected ways, not with fanfare but with quiet power."</a:t>
            </a:r>
          </a:p>
          <a:p>
            <a:endParaRPr lang="en-GB" sz="1000"/>
          </a:p>
        </p:txBody>
      </p:sp>
      <p:sp>
        <p:nvSpPr>
          <p:cNvPr id="12" name="TextBox 11">
            <a:extLst>
              <a:ext uri="{FF2B5EF4-FFF2-40B4-BE49-F238E27FC236}">
                <a16:creationId xmlns:a16="http://schemas.microsoft.com/office/drawing/2014/main" id="{9552DA90-0DCE-511D-DC5A-AE27D6CF1F72}"/>
              </a:ext>
            </a:extLst>
          </p:cNvPr>
          <p:cNvSpPr txBox="1"/>
          <p:nvPr/>
        </p:nvSpPr>
        <p:spPr>
          <a:xfrm>
            <a:off x="278778" y="6205924"/>
            <a:ext cx="10097287" cy="923330"/>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Paul the Apostle (c. 5-67)</a:t>
            </a:r>
            <a:r>
              <a:rPr lang="en-GB">
                <a:latin typeface="Arial" panose="020B0604020202020204" pitchFamily="34" charset="0"/>
                <a:cs typeface="Arial" panose="020B0604020202020204" pitchFamily="34" charset="0"/>
              </a:rPr>
              <a:t> "A little leaven leavens the whole lump,“ Gal 5:9, 1 Corinthians 5:6</a:t>
            </a: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03051B8-9F50-BE55-85B9-95585566673B}"/>
              </a:ext>
            </a:extLst>
          </p:cNvPr>
          <p:cNvSpPr txBox="1"/>
          <p:nvPr/>
        </p:nvSpPr>
        <p:spPr>
          <a:xfrm>
            <a:off x="278778" y="1165310"/>
            <a:ext cx="11586117" cy="4401205"/>
          </a:xfrm>
          <a:prstGeom prst="rect">
            <a:avLst/>
          </a:prstGeom>
          <a:noFill/>
        </p:spPr>
        <p:txBody>
          <a:bodyPr wrap="square" rtlCol="0">
            <a:spAutoFit/>
          </a:bodyPr>
          <a:lstStyle/>
          <a:p>
            <a:pPr rtl="0">
              <a:buNone/>
            </a:pPr>
            <a:r>
              <a:rPr lang="en-GB" sz="1000" strike="sngStrike">
                <a:effectLst/>
                <a:latin typeface="Arial" panose="020B0604020202020204" pitchFamily="34" charset="0"/>
              </a:rPr>
              <a:t>1. </a:t>
            </a:r>
            <a:r>
              <a:rPr lang="en-GB" sz="1000" b="1" strike="sngStrike">
                <a:effectLst/>
                <a:latin typeface="Arial" panose="020B0604020202020204" pitchFamily="34" charset="0"/>
              </a:rPr>
              <a:t>Origen (c. 184–253)</a:t>
            </a:r>
            <a:r>
              <a:rPr lang="en-GB" sz="1000" strike="sngStrike">
                <a:effectLst/>
                <a:latin typeface="Arial" panose="020B0604020202020204" pitchFamily="34" charset="0"/>
              </a:rPr>
              <a:t> "The leaven is the doctrine of Christ, hidden in the three measures, which are the whole of mankind, until the whole is filled with the knowledge of God."</a:t>
            </a:r>
          </a:p>
          <a:p>
            <a:pPr rtl="0">
              <a:buNone/>
            </a:pPr>
            <a:r>
              <a:rPr lang="en-GB" sz="1000" strike="sngStrike">
                <a:effectLst/>
                <a:latin typeface="Arial" panose="020B0604020202020204" pitchFamily="34" charset="0"/>
              </a:rPr>
              <a:t>2. </a:t>
            </a:r>
            <a:r>
              <a:rPr lang="en-GB" sz="1000" b="1" strike="sngStrike">
                <a:effectLst/>
                <a:latin typeface="Arial" panose="020B0604020202020204" pitchFamily="34" charset="0"/>
              </a:rPr>
              <a:t>Hilary of Poitiers (c. 310–367)</a:t>
            </a:r>
            <a:r>
              <a:rPr lang="en-GB" sz="1000" strike="sngStrike">
                <a:effectLst/>
                <a:latin typeface="Arial" panose="020B0604020202020204" pitchFamily="34" charset="0"/>
              </a:rPr>
              <a:t> "The Lord compared the kingdom of heaven with leaven, because the power of the kingdom, though hidden and small, would spread through the whole mass of humanity, which he signified by the three measures, namely, the sons of Noah."</a:t>
            </a:r>
          </a:p>
          <a:p>
            <a:pPr rtl="0">
              <a:buNone/>
            </a:pPr>
            <a:r>
              <a:rPr lang="en-GB" sz="1000" strike="sngStrike">
                <a:effectLst/>
                <a:latin typeface="Arial" panose="020B0604020202020204" pitchFamily="34" charset="0"/>
              </a:rPr>
              <a:t>3. </a:t>
            </a:r>
            <a:r>
              <a:rPr lang="en-GB" sz="1000" b="1" strike="sngStrike">
                <a:effectLst/>
                <a:latin typeface="Arial" panose="020B0604020202020204" pitchFamily="34" charset="0"/>
              </a:rPr>
              <a:t>John Chrysostom (c. 347–407)</a:t>
            </a:r>
            <a:r>
              <a:rPr lang="en-GB" sz="1000" strike="sngStrike">
                <a:effectLst/>
                <a:latin typeface="Arial" panose="020B0604020202020204" pitchFamily="34" charset="0"/>
              </a:rPr>
              <a:t> "For as the leaven, being mixed with the flour, changes the whole into its own nature, so too the word of God, coming into us, transforms all things… It does not show itself openly, but works in a hidden way."</a:t>
            </a:r>
          </a:p>
          <a:p>
            <a:pPr rtl="0">
              <a:buNone/>
            </a:pPr>
            <a:r>
              <a:rPr lang="en-GB" sz="1000" strike="sngStrike">
                <a:effectLst/>
                <a:latin typeface="Arial" panose="020B0604020202020204" pitchFamily="34" charset="0"/>
              </a:rPr>
              <a:t>4. </a:t>
            </a:r>
            <a:r>
              <a:rPr lang="en-GB" sz="1000" b="1" strike="sngStrike">
                <a:effectLst/>
                <a:latin typeface="Arial" panose="020B0604020202020204" pitchFamily="34" charset="0"/>
              </a:rPr>
              <a:t>Jerome (c. 347–420)</a:t>
            </a:r>
            <a:r>
              <a:rPr lang="en-GB" sz="1000" strike="sngStrike">
                <a:effectLst/>
                <a:latin typeface="Arial" panose="020B0604020202020204" pitchFamily="34" charset="0"/>
              </a:rPr>
              <a:t> "The woman is the Church, the leaven is the Gospel of the kingdom, and the three measures of meal are the human race, into which the doctrine of Christ is infused until all are leavened."</a:t>
            </a:r>
          </a:p>
          <a:p>
            <a:pPr rtl="0">
              <a:buNone/>
            </a:pPr>
            <a:r>
              <a:rPr lang="en-GB" sz="1000" strike="sngStrike">
                <a:effectLst/>
                <a:latin typeface="Arial" panose="020B0604020202020204" pitchFamily="34" charset="0"/>
              </a:rPr>
              <a:t>5. </a:t>
            </a:r>
            <a:r>
              <a:rPr lang="en-GB" sz="1000" b="1" strike="sngStrike">
                <a:effectLst/>
                <a:latin typeface="Arial" panose="020B0604020202020204" pitchFamily="34" charset="0"/>
              </a:rPr>
              <a:t>Augustine of Hippo (354–430)</a:t>
            </a:r>
            <a:r>
              <a:rPr lang="en-GB" sz="1000" strike="sngStrike">
                <a:effectLst/>
                <a:latin typeface="Arial" panose="020B0604020202020204" pitchFamily="34" charset="0"/>
              </a:rPr>
              <a:t> "The leaven is the love of God and the grace of the Holy Spirit, which a woman, that is, the Church, hides in three measures of meal, that is, in the heart, soul, and mind… until the whole is leavened with divine charity."</a:t>
            </a:r>
          </a:p>
          <a:p>
            <a:pPr rtl="0">
              <a:buNone/>
            </a:pPr>
            <a:r>
              <a:rPr lang="en-GB" sz="1000" strike="sngStrike">
                <a:effectLst/>
                <a:latin typeface="Arial" panose="020B0604020202020204" pitchFamily="34" charset="0"/>
              </a:rPr>
              <a:t>6. </a:t>
            </a:r>
            <a:r>
              <a:rPr lang="en-GB" sz="1000" b="1" strike="sngStrike">
                <a:effectLst/>
                <a:latin typeface="Arial" panose="020B0604020202020204" pitchFamily="34" charset="0"/>
              </a:rPr>
              <a:t>Bede the Venerable (c. 673–735)</a:t>
            </a:r>
            <a:r>
              <a:rPr lang="en-GB" sz="1000" strike="sngStrike">
                <a:effectLst/>
                <a:latin typeface="Arial" panose="020B0604020202020204" pitchFamily="34" charset="0"/>
              </a:rPr>
              <a:t> leaven as "the doctrine of Christ, which, though small in its beginnings, spreads through the whole lump of the human race, represented by the three measures, signifying the work of the Father, Son, and Holy Spirit."</a:t>
            </a:r>
          </a:p>
          <a:p>
            <a:pPr rtl="0">
              <a:buNone/>
            </a:pPr>
            <a:r>
              <a:rPr lang="en-GB" sz="1000" strike="sngStrike">
                <a:effectLst/>
                <a:latin typeface="Arial" panose="020B0604020202020204" pitchFamily="34" charset="0"/>
              </a:rPr>
              <a:t>7. </a:t>
            </a:r>
            <a:r>
              <a:rPr lang="en-GB" sz="1000" b="1" strike="sngStrike" err="1">
                <a:effectLst/>
                <a:latin typeface="Arial" panose="020B0604020202020204" pitchFamily="34" charset="0"/>
              </a:rPr>
              <a:t>Theophylact</a:t>
            </a:r>
            <a:r>
              <a:rPr lang="en-GB" sz="1000" b="1" strike="sngStrike">
                <a:effectLst/>
                <a:latin typeface="Arial" panose="020B0604020202020204" pitchFamily="34" charset="0"/>
              </a:rPr>
              <a:t> of </a:t>
            </a:r>
            <a:r>
              <a:rPr lang="en-GB" sz="1000" b="1" strike="sngStrike" err="1">
                <a:effectLst/>
                <a:latin typeface="Arial" panose="020B0604020202020204" pitchFamily="34" charset="0"/>
              </a:rPr>
              <a:t>Ohrid</a:t>
            </a:r>
            <a:r>
              <a:rPr lang="en-GB" sz="1000" b="1" strike="sngStrike">
                <a:effectLst/>
                <a:latin typeface="Arial" panose="020B0604020202020204" pitchFamily="34" charset="0"/>
              </a:rPr>
              <a:t> (c. 1050–1107)</a:t>
            </a:r>
            <a:r>
              <a:rPr lang="en-GB" sz="1000" strike="sngStrike">
                <a:effectLst/>
                <a:latin typeface="Arial" panose="020B0604020202020204" pitchFamily="34" charset="0"/>
              </a:rPr>
              <a:t> "The leaven is the preaching of the apostles, and the three measures of meal are the nations of the world, or the three parts of man—body, soul, and spirit—into which the kingdom’s power is mixed until all are transformed."</a:t>
            </a:r>
          </a:p>
          <a:p>
            <a:pPr rtl="0">
              <a:buNone/>
            </a:pPr>
            <a:r>
              <a:rPr lang="en-GB" sz="1000" strike="sngStrike">
                <a:effectLst/>
                <a:latin typeface="Arial" panose="020B0604020202020204" pitchFamily="34" charset="0"/>
              </a:rPr>
              <a:t>8. </a:t>
            </a:r>
            <a:r>
              <a:rPr lang="en-GB" sz="1000" b="1" strike="sngStrike">
                <a:effectLst/>
                <a:latin typeface="Arial" panose="020B0604020202020204" pitchFamily="34" charset="0"/>
              </a:rPr>
              <a:t>Thomas Aquinas (1225–1274)</a:t>
            </a:r>
            <a:r>
              <a:rPr lang="en-GB" sz="1000" strike="sngStrike">
                <a:effectLst/>
                <a:latin typeface="Arial" panose="020B0604020202020204" pitchFamily="34" charset="0"/>
              </a:rPr>
              <a:t> "The leaven signifies the word of God or His grace, which the woman, that is, the Church, hides in three measures of meal, that is, either the three parts of the world or the three faculties of man, until the whole is leavened."</a:t>
            </a:r>
          </a:p>
          <a:p>
            <a:pPr rtl="0">
              <a:buNone/>
            </a:pPr>
            <a:r>
              <a:rPr lang="en-GB" sz="1000" strike="sngStrike">
                <a:effectLst/>
                <a:latin typeface="Arial" panose="020B0604020202020204" pitchFamily="34" charset="0"/>
              </a:rPr>
              <a:t>9. </a:t>
            </a:r>
            <a:r>
              <a:rPr lang="en-GB" sz="1000" b="1" strike="sngStrike">
                <a:effectLst/>
                <a:latin typeface="Arial" panose="020B0604020202020204" pitchFamily="34" charset="0"/>
              </a:rPr>
              <a:t>John Calvin (1509–1564)</a:t>
            </a:r>
            <a:r>
              <a:rPr lang="en-GB" sz="1000" strike="sngStrike">
                <a:effectLst/>
                <a:latin typeface="Arial" panose="020B0604020202020204" pitchFamily="34" charset="0"/>
              </a:rPr>
              <a:t> "The leaven denotes the progress of the Gospel, which, though it seems contemptible at first, spreads far and wide… Christ here uses leaven not in its usual sense of corruption, but as an emblem of growth."</a:t>
            </a:r>
          </a:p>
          <a:p>
            <a:pPr rtl="0">
              <a:buNone/>
            </a:pPr>
            <a:r>
              <a:rPr lang="en-GB" sz="1000" strike="sngStrike">
                <a:effectLst/>
                <a:latin typeface="Arial" panose="020B0604020202020204" pitchFamily="34" charset="0"/>
              </a:rPr>
              <a:t>10. </a:t>
            </a:r>
            <a:r>
              <a:rPr lang="en-GB" sz="1000" b="1" strike="sngStrike">
                <a:effectLst/>
                <a:latin typeface="Arial" panose="020B0604020202020204" pitchFamily="34" charset="0"/>
              </a:rPr>
              <a:t>John Gill (1697–1771)</a:t>
            </a:r>
            <a:r>
              <a:rPr lang="en-GB" sz="1000" strike="sngStrike">
                <a:effectLst/>
                <a:latin typeface="Arial" panose="020B0604020202020204" pitchFamily="34" charset="0"/>
              </a:rPr>
              <a:t> "The leaven may be interpreted either of the Gospel, which… gradually increases until it diffuses itself through nations; or, as leaven is elsewhere used, of corrupt doctrine, though here it seems to intend the Gospel’s secret working."</a:t>
            </a:r>
          </a:p>
          <a:p>
            <a:pPr rtl="0">
              <a:buNone/>
            </a:pPr>
            <a:r>
              <a:rPr lang="en-GB" sz="1000" strike="sngStrike">
                <a:effectLst/>
                <a:latin typeface="Arial" panose="020B0604020202020204" pitchFamily="34" charset="0"/>
              </a:rPr>
              <a:t>11. </a:t>
            </a:r>
            <a:r>
              <a:rPr lang="en-GB" sz="1000" b="1" strike="sngStrike">
                <a:effectLst/>
                <a:latin typeface="Arial" panose="020B0604020202020204" pitchFamily="34" charset="0"/>
              </a:rPr>
              <a:t>Matthew Henry (1662–1714)</a:t>
            </a:r>
            <a:r>
              <a:rPr lang="en-GB" sz="1000" strike="sngStrike">
                <a:effectLst/>
                <a:latin typeface="Arial" panose="020B0604020202020204" pitchFamily="34" charset="0"/>
              </a:rPr>
              <a:t> "The leaven is the Gospel, the woman the ministers of it or the Church, the three measures the world or the hearts of men; it works silently and insensibly, yet strongly and irresistibly, till all be leavened."</a:t>
            </a:r>
          </a:p>
          <a:p>
            <a:pPr rtl="0">
              <a:buNone/>
            </a:pPr>
            <a:r>
              <a:rPr lang="en-GB" sz="1000" strike="sngStrike">
                <a:effectLst/>
                <a:latin typeface="Arial" panose="020B0604020202020204" pitchFamily="34" charset="0"/>
              </a:rPr>
              <a:t>12. </a:t>
            </a:r>
            <a:r>
              <a:rPr lang="en-GB" sz="1000" b="1" strike="sngStrike">
                <a:effectLst/>
                <a:latin typeface="Arial" panose="020B0604020202020204" pitchFamily="34" charset="0"/>
              </a:rPr>
              <a:t>Charles Spurgeon (1834–1892)</a:t>
            </a:r>
            <a:r>
              <a:rPr lang="en-GB" sz="1000" strike="sngStrike">
                <a:effectLst/>
                <a:latin typeface="Arial" panose="020B0604020202020204" pitchFamily="34" charset="0"/>
              </a:rPr>
              <a:t> "The kingdom is like leaven—small, hidden, but mighty in its working; it will not cease until the whole world feels its power."</a:t>
            </a:r>
          </a:p>
          <a:p>
            <a:pPr rtl="0">
              <a:buNone/>
            </a:pPr>
            <a:r>
              <a:rPr lang="en-GB" sz="1000" strike="sngStrike">
                <a:effectLst/>
                <a:latin typeface="Arial" panose="020B0604020202020204" pitchFamily="34" charset="0"/>
              </a:rPr>
              <a:t>13. </a:t>
            </a:r>
            <a:r>
              <a:rPr lang="en-GB" sz="1000" b="1" strike="sngStrike">
                <a:effectLst/>
                <a:latin typeface="Arial" panose="020B0604020202020204" pitchFamily="34" charset="0"/>
              </a:rPr>
              <a:t>David Guzik (Contemporary)</a:t>
            </a:r>
            <a:r>
              <a:rPr lang="en-GB" sz="1000" strike="sngStrike">
                <a:effectLst/>
                <a:latin typeface="Arial" panose="020B0604020202020204" pitchFamily="34" charset="0"/>
              </a:rPr>
              <a:t> "Jesus used leaven to picture something that starts small but spreads… Though leaven often symbolizes evil in Scripture, here it likely represents the hidden growth of God’s kingdom."</a:t>
            </a:r>
          </a:p>
          <a:p>
            <a:pPr rtl="0">
              <a:buNone/>
            </a:pPr>
            <a:r>
              <a:rPr lang="en-GB" sz="1000">
                <a:effectLst/>
                <a:latin typeface="Arial" panose="020B0604020202020204" pitchFamily="34" charset="0"/>
              </a:rPr>
              <a:t>14. </a:t>
            </a:r>
            <a:r>
              <a:rPr lang="en-GB" sz="1000" b="1">
                <a:effectLst/>
                <a:latin typeface="Arial" panose="020B0604020202020204" pitchFamily="34" charset="0"/>
              </a:rPr>
              <a:t>John MacArthur (Contemporary)</a:t>
            </a:r>
            <a:r>
              <a:rPr lang="en-GB" sz="1000">
                <a:effectLst/>
                <a:latin typeface="Arial" panose="020B0604020202020204" pitchFamily="34" charset="0"/>
              </a:rPr>
              <a:t> "Leaven in Scripture consistently represents evil… The parable suggests corruption entering the kingdom—a woman, often a symbol of evil influence, hides leaven in the meal, picturing false teaching spreading through the church.“ ?</a:t>
            </a:r>
          </a:p>
          <a:p>
            <a:pPr rtl="0">
              <a:buNone/>
            </a:pPr>
            <a:r>
              <a:rPr lang="en-GB" sz="1000" strike="sngStrike">
                <a:effectLst/>
                <a:latin typeface="Arial" panose="020B0604020202020204" pitchFamily="34" charset="0"/>
              </a:rPr>
              <a:t>15. </a:t>
            </a:r>
            <a:r>
              <a:rPr lang="en-GB" sz="1000" b="1" strike="sngStrike">
                <a:effectLst/>
                <a:latin typeface="Arial" panose="020B0604020202020204" pitchFamily="34" charset="0"/>
              </a:rPr>
              <a:t>N.T. Wright (1948–Present)</a:t>
            </a:r>
            <a:r>
              <a:rPr lang="en-GB" sz="1000" strike="sngStrike">
                <a:effectLst/>
                <a:latin typeface="Arial" panose="020B0604020202020204" pitchFamily="34" charset="0"/>
              </a:rPr>
              <a:t> "The kingdom is like leaven—ordinary, hidden, surprising… It’s about God’s new life breaking into the world in unexpected ways, not with fanfare but with quiet power."</a:t>
            </a:r>
          </a:p>
          <a:p>
            <a:endParaRPr lang="en-GB" sz="1000" strike="sngStrike"/>
          </a:p>
        </p:txBody>
      </p:sp>
      <p:sp>
        <p:nvSpPr>
          <p:cNvPr id="14" name="TextBox 13">
            <a:extLst>
              <a:ext uri="{FF2B5EF4-FFF2-40B4-BE49-F238E27FC236}">
                <a16:creationId xmlns:a16="http://schemas.microsoft.com/office/drawing/2014/main" id="{D13F3533-6F4D-8B26-162B-DE6DFDCC41DC}"/>
              </a:ext>
            </a:extLst>
          </p:cNvPr>
          <p:cNvSpPr txBox="1"/>
          <p:nvPr/>
        </p:nvSpPr>
        <p:spPr>
          <a:xfrm>
            <a:off x="1536631" y="1116629"/>
            <a:ext cx="8299347" cy="1754326"/>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Ephesians 2:19-22  So then you are no longer strangers and aliens, but you are fellow citizens with the saints, and are of God's household, having been built on the </a:t>
            </a:r>
            <a:r>
              <a:rPr lang="en-GB" b="1">
                <a:latin typeface="Arial" panose="020B0604020202020204" pitchFamily="34" charset="0"/>
                <a:cs typeface="Arial" panose="020B0604020202020204" pitchFamily="34" charset="0"/>
              </a:rPr>
              <a:t>foundation of the apostles and prophets</a:t>
            </a:r>
            <a:r>
              <a:rPr lang="en-GB">
                <a:latin typeface="Arial" panose="020B0604020202020204" pitchFamily="34" charset="0"/>
                <a:cs typeface="Arial" panose="020B0604020202020204" pitchFamily="34" charset="0"/>
              </a:rPr>
              <a:t>, </a:t>
            </a:r>
            <a:r>
              <a:rPr lang="en-GB" b="1">
                <a:latin typeface="Arial" panose="020B0604020202020204" pitchFamily="34" charset="0"/>
                <a:cs typeface="Arial" panose="020B0604020202020204" pitchFamily="34" charset="0"/>
              </a:rPr>
              <a:t>Christ Jesus Himself being the corner stone</a:t>
            </a:r>
            <a:r>
              <a:rPr lang="en-GB">
                <a:latin typeface="Arial" panose="020B0604020202020204" pitchFamily="34" charset="0"/>
                <a:cs typeface="Arial" panose="020B0604020202020204" pitchFamily="34" charset="0"/>
              </a:rPr>
              <a:t>, in whom the whole building, being fitted together, is growing into a holy temple in the Lord, in whom you also are being built together into a dwelling of God in the Spirit.</a:t>
            </a:r>
          </a:p>
        </p:txBody>
      </p:sp>
      <p:sp>
        <p:nvSpPr>
          <p:cNvPr id="15" name="TextBox 14">
            <a:extLst>
              <a:ext uri="{FF2B5EF4-FFF2-40B4-BE49-F238E27FC236}">
                <a16:creationId xmlns:a16="http://schemas.microsoft.com/office/drawing/2014/main" id="{DF57B0C6-FB5A-4063-3E4C-19C420B38276}"/>
              </a:ext>
            </a:extLst>
          </p:cNvPr>
          <p:cNvSpPr txBox="1"/>
          <p:nvPr/>
        </p:nvSpPr>
        <p:spPr>
          <a:xfrm>
            <a:off x="9922139" y="4457227"/>
            <a:ext cx="2253872" cy="646331"/>
          </a:xfrm>
          <a:prstGeom prst="rect">
            <a:avLst/>
          </a:prstGeom>
          <a:noFill/>
        </p:spPr>
        <p:txBody>
          <a:bodyPr wrap="square" rtlCol="0">
            <a:spAutoFit/>
          </a:bodyPr>
          <a:lstStyle/>
          <a:p>
            <a:r>
              <a:rPr lang="en-GB">
                <a:solidFill>
                  <a:srgbClr val="C00000"/>
                </a:solidFill>
              </a:rPr>
              <a:t>Foundation</a:t>
            </a:r>
            <a:br>
              <a:rPr lang="en-GB">
                <a:solidFill>
                  <a:srgbClr val="C00000"/>
                </a:solidFill>
              </a:rPr>
            </a:br>
            <a:r>
              <a:rPr lang="en-GB">
                <a:solidFill>
                  <a:srgbClr val="C00000"/>
                </a:solidFill>
              </a:rPr>
              <a:t>1 Corinthians 3:9-11</a:t>
            </a:r>
          </a:p>
        </p:txBody>
      </p:sp>
      <p:sp>
        <p:nvSpPr>
          <p:cNvPr id="16" name="TextBox 15">
            <a:extLst>
              <a:ext uri="{FF2B5EF4-FFF2-40B4-BE49-F238E27FC236}">
                <a16:creationId xmlns:a16="http://schemas.microsoft.com/office/drawing/2014/main" id="{7A89CE81-4B80-1B59-75CE-3BEC88E7BE35}"/>
              </a:ext>
            </a:extLst>
          </p:cNvPr>
          <p:cNvSpPr txBox="1"/>
          <p:nvPr/>
        </p:nvSpPr>
        <p:spPr>
          <a:xfrm>
            <a:off x="1536631" y="2753101"/>
            <a:ext cx="8387549" cy="2031325"/>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Matthew 7:24-27  "Therefore everyone who hears these words of Mine and </a:t>
            </a:r>
            <a:r>
              <a:rPr lang="en-GB" b="1">
                <a:latin typeface="Arial" panose="020B0604020202020204" pitchFamily="34" charset="0"/>
                <a:cs typeface="Arial" panose="020B0604020202020204" pitchFamily="34" charset="0"/>
              </a:rPr>
              <a:t>acts on them</a:t>
            </a:r>
            <a:r>
              <a:rPr lang="en-GB">
                <a:latin typeface="Arial" panose="020B0604020202020204" pitchFamily="34" charset="0"/>
                <a:cs typeface="Arial" panose="020B0604020202020204" pitchFamily="34" charset="0"/>
              </a:rPr>
              <a:t>, may be compared to a wise man who built his house on the </a:t>
            </a:r>
            <a:r>
              <a:rPr lang="en-GB" b="1">
                <a:latin typeface="Arial" panose="020B0604020202020204" pitchFamily="34" charset="0"/>
                <a:cs typeface="Arial" panose="020B0604020202020204" pitchFamily="34" charset="0"/>
              </a:rPr>
              <a:t>rock</a:t>
            </a:r>
            <a:r>
              <a:rPr lang="en-GB">
                <a:latin typeface="Arial" panose="020B0604020202020204" pitchFamily="34" charset="0"/>
                <a:cs typeface="Arial" panose="020B0604020202020204" pitchFamily="34" charset="0"/>
              </a:rPr>
              <a:t>. "And the rain fell, and the floods came, and the winds blew and slammed against that house; and yet it did not fall, for it had been founded on the rock. "Everyone who hears these words of Mine and does not act on them, will be like a foolish man who built his house on the sand. "The rain fell, and the floods came, and the winds blew and slammed against that house; and it fell—and great was its fall."</a:t>
            </a:r>
          </a:p>
        </p:txBody>
      </p:sp>
      <p:sp>
        <p:nvSpPr>
          <p:cNvPr id="17" name="TextBox 16">
            <a:extLst>
              <a:ext uri="{FF2B5EF4-FFF2-40B4-BE49-F238E27FC236}">
                <a16:creationId xmlns:a16="http://schemas.microsoft.com/office/drawing/2014/main" id="{5DE47081-ECED-DECC-8939-F84353DCCC0D}"/>
              </a:ext>
            </a:extLst>
          </p:cNvPr>
          <p:cNvSpPr txBox="1"/>
          <p:nvPr/>
        </p:nvSpPr>
        <p:spPr>
          <a:xfrm>
            <a:off x="1536632" y="4699545"/>
            <a:ext cx="8163356" cy="138499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1 Peter 2:5-8  you also, as living stones, are being built up as a spiritual house for a holy priesthood, to offer up spiritual sacrifices acceptable to God through Jesus Christ. For this is contained in Scripture: "BEHOLD, I LAY IN ZION A CHOICE STONE, A PRECIOUS CORNER stone, AND HE WHO BELIEVES IN HIM WILL NOT BE DISAPPOINTED." This precious value, then, is for you who believe; but for those who disbelieve, "THE STONE WHICH THE BUILDERS REJECTED, THIS BECAME THE VERY CORNER stone," and, "A STONE OF STUMBLING AND A ROCK OF OFFENSE"; for they stumble because they are </a:t>
            </a:r>
            <a:r>
              <a:rPr lang="en-GB" sz="1200" b="1">
                <a:latin typeface="Arial" panose="020B0604020202020204" pitchFamily="34" charset="0"/>
                <a:cs typeface="Arial" panose="020B0604020202020204" pitchFamily="34" charset="0"/>
              </a:rPr>
              <a:t>disobedient to the word</a:t>
            </a:r>
            <a:r>
              <a:rPr lang="en-GB" sz="1200">
                <a:latin typeface="Arial" panose="020B0604020202020204" pitchFamily="34" charset="0"/>
                <a:cs typeface="Arial" panose="020B0604020202020204" pitchFamily="34" charset="0"/>
              </a:rPr>
              <a:t>, and to this doom they were also appointed.</a:t>
            </a:r>
          </a:p>
        </p:txBody>
      </p:sp>
      <p:sp>
        <p:nvSpPr>
          <p:cNvPr id="18" name="TextBox 17">
            <a:extLst>
              <a:ext uri="{FF2B5EF4-FFF2-40B4-BE49-F238E27FC236}">
                <a16:creationId xmlns:a16="http://schemas.microsoft.com/office/drawing/2014/main" id="{79550125-29A4-5559-79CF-240F245B1625}"/>
              </a:ext>
            </a:extLst>
          </p:cNvPr>
          <p:cNvSpPr txBox="1"/>
          <p:nvPr/>
        </p:nvSpPr>
        <p:spPr>
          <a:xfrm>
            <a:off x="172994" y="5795285"/>
            <a:ext cx="1415772" cy="369332"/>
          </a:xfrm>
          <a:prstGeom prst="rect">
            <a:avLst/>
          </a:prstGeom>
          <a:noFill/>
        </p:spPr>
        <p:txBody>
          <a:bodyPr wrap="none" rtlCol="0">
            <a:spAutoFit/>
          </a:bodyPr>
          <a:lstStyle/>
          <a:p>
            <a:r>
              <a:rPr lang="en-GB">
                <a:solidFill>
                  <a:srgbClr val="C00000"/>
                </a:solidFill>
              </a:rPr>
              <a:t>Cornerstone</a:t>
            </a:r>
          </a:p>
        </p:txBody>
      </p:sp>
      <p:cxnSp>
        <p:nvCxnSpPr>
          <p:cNvPr id="20" name="Straight Arrow Connector 19">
            <a:extLst>
              <a:ext uri="{FF2B5EF4-FFF2-40B4-BE49-F238E27FC236}">
                <a16:creationId xmlns:a16="http://schemas.microsoft.com/office/drawing/2014/main" id="{7CD612C9-6797-677A-3CA3-EF8344BA8764}"/>
              </a:ext>
            </a:extLst>
          </p:cNvPr>
          <p:cNvCxnSpPr>
            <a:cxnSpLocks/>
          </p:cNvCxnSpPr>
          <p:nvPr/>
        </p:nvCxnSpPr>
        <p:spPr>
          <a:xfrm flipH="1">
            <a:off x="9307109" y="5103558"/>
            <a:ext cx="1804087" cy="11489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2" name="Straight Arrow Connector 21">
            <a:extLst>
              <a:ext uri="{FF2B5EF4-FFF2-40B4-BE49-F238E27FC236}">
                <a16:creationId xmlns:a16="http://schemas.microsoft.com/office/drawing/2014/main" id="{C6F62931-58F7-118C-E75C-AC2B918F2EBE}"/>
              </a:ext>
            </a:extLst>
          </p:cNvPr>
          <p:cNvCxnSpPr>
            <a:stCxn id="18" idx="0"/>
          </p:cNvCxnSpPr>
          <p:nvPr/>
        </p:nvCxnSpPr>
        <p:spPr>
          <a:xfrm flipV="1">
            <a:off x="880880" y="1165308"/>
            <a:ext cx="33520" cy="462997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4" name="Straight Arrow Connector 23">
            <a:extLst>
              <a:ext uri="{FF2B5EF4-FFF2-40B4-BE49-F238E27FC236}">
                <a16:creationId xmlns:a16="http://schemas.microsoft.com/office/drawing/2014/main" id="{494BDF0B-C772-FFBD-8DE9-16E10D61BD00}"/>
              </a:ext>
            </a:extLst>
          </p:cNvPr>
          <p:cNvCxnSpPr>
            <a:cxnSpLocks/>
          </p:cNvCxnSpPr>
          <p:nvPr/>
        </p:nvCxnSpPr>
        <p:spPr>
          <a:xfrm flipV="1">
            <a:off x="1196134" y="3934391"/>
            <a:ext cx="340496" cy="186089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6" name="Straight Arrow Connector 25">
            <a:extLst>
              <a:ext uri="{FF2B5EF4-FFF2-40B4-BE49-F238E27FC236}">
                <a16:creationId xmlns:a16="http://schemas.microsoft.com/office/drawing/2014/main" id="{3FDBA026-0A95-E721-C6F9-53AF9B37F5F4}"/>
              </a:ext>
            </a:extLst>
          </p:cNvPr>
          <p:cNvCxnSpPr>
            <a:cxnSpLocks/>
          </p:cNvCxnSpPr>
          <p:nvPr/>
        </p:nvCxnSpPr>
        <p:spPr>
          <a:xfrm flipH="1" flipV="1">
            <a:off x="9796437" y="2224216"/>
            <a:ext cx="1008311" cy="219170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1" name="Straight Arrow Connector 30">
            <a:extLst>
              <a:ext uri="{FF2B5EF4-FFF2-40B4-BE49-F238E27FC236}">
                <a16:creationId xmlns:a16="http://schemas.microsoft.com/office/drawing/2014/main" id="{6CB43906-4247-9250-63A5-B3A627222EC6}"/>
              </a:ext>
            </a:extLst>
          </p:cNvPr>
          <p:cNvCxnSpPr/>
          <p:nvPr/>
        </p:nvCxnSpPr>
        <p:spPr>
          <a:xfrm flipH="1">
            <a:off x="9529531" y="5011901"/>
            <a:ext cx="392608" cy="27184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5286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1+#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right)">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3" grpId="1"/>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88420-A60F-9117-BFAB-678CBE417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322C7-34C4-2DC7-30AA-4EC49E8C161C}"/>
              </a:ext>
            </a:extLst>
          </p:cNvPr>
          <p:cNvSpPr>
            <a:spLocks noGrp="1"/>
          </p:cNvSpPr>
          <p:nvPr>
            <p:ph type="title"/>
          </p:nvPr>
        </p:nvSpPr>
        <p:spPr>
          <a:xfrm>
            <a:off x="836612" y="0"/>
            <a:ext cx="10515600" cy="1325563"/>
          </a:xfrm>
        </p:spPr>
        <p:txBody>
          <a:bodyPr rtlCol="0"/>
          <a:lstStyle/>
          <a:p>
            <a:pPr rtl="0"/>
            <a:r>
              <a:rPr lang="en-GB"/>
              <a:t>The Leavened of 1 Corinthians 5</a:t>
            </a:r>
          </a:p>
        </p:txBody>
      </p:sp>
      <p:sp>
        <p:nvSpPr>
          <p:cNvPr id="7" name="Date Placeholder 6">
            <a:extLst>
              <a:ext uri="{FF2B5EF4-FFF2-40B4-BE49-F238E27FC236}">
                <a16:creationId xmlns:a16="http://schemas.microsoft.com/office/drawing/2014/main" id="{457D71CE-077B-4172-34EC-4F12DB7DF24E}"/>
              </a:ext>
            </a:extLst>
          </p:cNvPr>
          <p:cNvSpPr>
            <a:spLocks noGrp="1"/>
          </p:cNvSpPr>
          <p:nvPr>
            <p:ph type="dt" sz="half" idx="10"/>
          </p:nvPr>
        </p:nvSpPr>
        <p:spPr>
          <a:xfrm>
            <a:off x="9017000" y="6125088"/>
            <a:ext cx="2374150" cy="367841"/>
          </a:xfrm>
        </p:spPr>
        <p:txBody>
          <a:bodyPr rtlCol="0"/>
          <a:lstStyle/>
          <a:p>
            <a:pPr rtl="0"/>
            <a:r>
              <a:rPr lang="en-GB"/>
              <a:t>2/8/20XX</a:t>
            </a:r>
          </a:p>
        </p:txBody>
      </p:sp>
      <p:sp>
        <p:nvSpPr>
          <p:cNvPr id="9" name="Slide Number Placeholder 8">
            <a:extLst>
              <a:ext uri="{FF2B5EF4-FFF2-40B4-BE49-F238E27FC236}">
                <a16:creationId xmlns:a16="http://schemas.microsoft.com/office/drawing/2014/main" id="{2DBC91BA-E343-5E74-11D9-13D6FBABBE1C}"/>
              </a:ext>
            </a:extLst>
          </p:cNvPr>
          <p:cNvSpPr>
            <a:spLocks noGrp="1"/>
          </p:cNvSpPr>
          <p:nvPr>
            <p:ph type="sldNum" sz="quarter" idx="12"/>
          </p:nvPr>
        </p:nvSpPr>
        <p:spPr>
          <a:xfrm>
            <a:off x="11391150" y="6125089"/>
            <a:ext cx="693263" cy="367842"/>
          </a:xfrm>
        </p:spPr>
        <p:txBody>
          <a:bodyPr rtlCol="0"/>
          <a:lstStyle/>
          <a:p>
            <a:pPr rtl="0"/>
            <a:fld id="{08AB70BE-1769-45B8-85A6-0C837432C7E6}" type="slidenum">
              <a:rPr lang="en-GB" smtClean="0"/>
              <a:pPr rtl="0"/>
              <a:t>8</a:t>
            </a:fld>
            <a:endParaRPr lang="en-GB"/>
          </a:p>
        </p:txBody>
      </p:sp>
      <p:sp>
        <p:nvSpPr>
          <p:cNvPr id="20" name="Content Placeholder 14">
            <a:extLst>
              <a:ext uri="{FF2B5EF4-FFF2-40B4-BE49-F238E27FC236}">
                <a16:creationId xmlns:a16="http://schemas.microsoft.com/office/drawing/2014/main" id="{85589E96-6C2C-C18A-B8D3-39E1ADE4B733}"/>
              </a:ext>
            </a:extLst>
          </p:cNvPr>
          <p:cNvSpPr txBox="1">
            <a:spLocks/>
          </p:cNvSpPr>
          <p:nvPr/>
        </p:nvSpPr>
        <p:spPr>
          <a:xfrm>
            <a:off x="6464524" y="842638"/>
            <a:ext cx="5727475" cy="3012743"/>
          </a:xfrm>
          <a:prstGeom prst="rect">
            <a:avLst/>
          </a:prstGeom>
        </p:spPr>
        <p:txBody>
          <a:bodyPr vert="horz" lIns="91440" tIns="45720" rIns="91440" bIns="45720" rtlCol="0">
            <a:noAutofit/>
          </a:bodyPr>
          <a:lstStyle>
            <a:lvl1pPr marL="283464" indent="-283464"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lnSpc>
                <a:spcPct val="100000"/>
              </a:lnSpc>
              <a:spcBef>
                <a:spcPts val="0"/>
              </a:spcBef>
              <a:buNone/>
            </a:pPr>
            <a:r>
              <a:rPr lang="el-GR" sz="1800" b="0" i="0" u="none" strike="noStrike" baseline="0">
                <a:solidFill>
                  <a:srgbClr val="2E78C2"/>
                </a:solidFill>
                <a:latin typeface="Galatia SIL" panose="02000600020000020004" pitchFamily="2" charset="0"/>
              </a:rPr>
              <a:t>εἰδωλολάτρης</a:t>
            </a:r>
            <a:r>
              <a:rPr lang="en-GB" sz="1800" b="0" i="0" u="none" strike="noStrike" baseline="0">
                <a:solidFill>
                  <a:srgbClr val="2E78C2"/>
                </a:solidFill>
                <a:latin typeface="Galatia SIL" panose="02000600020000020004" pitchFamily="2" charset="0"/>
              </a:rPr>
              <a:t> (Idolater)</a:t>
            </a:r>
            <a:endParaRPr lang="el-GR"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err="1">
                <a:solidFill>
                  <a:srgbClr val="2E78C2"/>
                </a:solidFill>
                <a:latin typeface="Doulos SIL" panose="02000500070000020004" pitchFamily="2" charset="0"/>
              </a:rPr>
              <a:t>eidōlolatrēs</a:t>
            </a:r>
            <a:endParaRPr lang="en-GB"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1) a worshipper of false gods, a idolater</a:t>
            </a:r>
          </a:p>
          <a:p>
            <a:pPr marL="0" marR="0" lvl="2" indent="0" algn="l" rtl="0">
              <a:lnSpc>
                <a:spcPct val="100000"/>
              </a:lnSpc>
              <a:spcBef>
                <a:spcPts val="0"/>
              </a:spcBef>
              <a:buNone/>
            </a:pPr>
            <a:r>
              <a:rPr lang="en-GB" sz="1800" b="0" i="0" u="none" strike="noStrike" baseline="0">
                <a:solidFill>
                  <a:srgbClr val="292F33"/>
                </a:solidFill>
                <a:latin typeface="Verdana" panose="020B0604030504040204" pitchFamily="34" charset="0"/>
              </a:rPr>
              <a:t>1a) used of any one even Christian, participant in any way in the worship of the heathen, especially one who attends their sacrificial feasts and eats of the remains of offered victims</a:t>
            </a: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2) a covetous man as a worshipper of Mammon</a:t>
            </a:r>
          </a:p>
          <a:p>
            <a:pPr marL="0" marR="0" indent="0" algn="l" rtl="0">
              <a:lnSpc>
                <a:spcPct val="100000"/>
              </a:lnSpc>
              <a:spcBef>
                <a:spcPts val="0"/>
              </a:spcBef>
              <a:buNone/>
            </a:pPr>
            <a:r>
              <a:rPr lang="en-GB" sz="1800">
                <a:solidFill>
                  <a:srgbClr val="292F33"/>
                </a:solidFill>
                <a:latin typeface="Verdana" panose="020B0604030504040204" pitchFamily="34" charset="0"/>
              </a:rPr>
              <a:t>1 Cor 10:12-22, Colossians 3:5</a:t>
            </a:r>
            <a:r>
              <a:rPr lang="en-GB" sz="1800" dirty="0">
                <a:solidFill>
                  <a:srgbClr val="292F33"/>
                </a:solidFill>
                <a:latin typeface="Verdana" panose="020B0604030504040204" pitchFamily="34" charset="0"/>
              </a:rPr>
              <a:t>, 1 Cor 1:10-17, Acts 28:2-6</a:t>
            </a:r>
            <a:endParaRPr lang="en-GB" sz="1800">
              <a:solidFill>
                <a:srgbClr val="292F33"/>
              </a:solidFill>
              <a:latin typeface="Verdana" panose="020B0604030504040204" pitchFamily="34" charset="0"/>
            </a:endParaRPr>
          </a:p>
          <a:p>
            <a:pPr marL="0" marR="0" indent="0" algn="l" rtl="0">
              <a:lnSpc>
                <a:spcPct val="100000"/>
              </a:lnSpc>
              <a:spcBef>
                <a:spcPts val="0"/>
              </a:spcBef>
              <a:buNone/>
            </a:pPr>
            <a:endParaRPr lang="en-GB" sz="1800">
              <a:solidFill>
                <a:srgbClr val="292F33"/>
              </a:solidFill>
              <a:latin typeface="Verdana" panose="020B0604030504040204" pitchFamily="34" charset="0"/>
            </a:endParaRPr>
          </a:p>
          <a:p>
            <a:pPr marL="0" marR="0" indent="0" algn="l" rtl="0">
              <a:lnSpc>
                <a:spcPct val="100000"/>
              </a:lnSpc>
              <a:spcBef>
                <a:spcPts val="0"/>
              </a:spcBef>
              <a:buNone/>
            </a:pPr>
            <a:endParaRPr lang="en-GB" sz="1800"/>
          </a:p>
        </p:txBody>
      </p:sp>
      <p:sp>
        <p:nvSpPr>
          <p:cNvPr id="10" name="Content Placeholder 14">
            <a:extLst>
              <a:ext uri="{FF2B5EF4-FFF2-40B4-BE49-F238E27FC236}">
                <a16:creationId xmlns:a16="http://schemas.microsoft.com/office/drawing/2014/main" id="{60B42BD8-747B-C6EC-BE6C-03BC9D32FD37}"/>
              </a:ext>
            </a:extLst>
          </p:cNvPr>
          <p:cNvSpPr txBox="1">
            <a:spLocks/>
          </p:cNvSpPr>
          <p:nvPr/>
        </p:nvSpPr>
        <p:spPr>
          <a:xfrm>
            <a:off x="379406" y="4205347"/>
            <a:ext cx="5939790" cy="2031782"/>
          </a:xfrm>
          <a:prstGeom prst="rect">
            <a:avLst/>
          </a:prstGeom>
        </p:spPr>
        <p:txBody>
          <a:bodyPr vert="horz" lIns="91440" tIns="45720" rIns="91440" bIns="45720" rtlCol="0">
            <a:noAutofit/>
          </a:bodyPr>
          <a:lstStyle>
            <a:lvl1pPr marL="283464" indent="-283464"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lnSpc>
                <a:spcPct val="100000"/>
              </a:lnSpc>
              <a:spcBef>
                <a:spcPts val="0"/>
              </a:spcBef>
              <a:buNone/>
            </a:pPr>
            <a:r>
              <a:rPr lang="el-GR" sz="1600" b="0" i="0" u="none" strike="noStrike" baseline="0">
                <a:solidFill>
                  <a:srgbClr val="2E78C2"/>
                </a:solidFill>
                <a:latin typeface="Galatia SIL" panose="02000600020000020004" pitchFamily="2" charset="0"/>
              </a:rPr>
              <a:t>λοίδορος</a:t>
            </a:r>
            <a:r>
              <a:rPr lang="en-GB" sz="1600" b="0" i="0" u="none" strike="noStrike" baseline="0">
                <a:solidFill>
                  <a:srgbClr val="2E78C2"/>
                </a:solidFill>
                <a:latin typeface="Galatia SIL" panose="02000600020000020004" pitchFamily="2" charset="0"/>
              </a:rPr>
              <a:t> (</a:t>
            </a:r>
            <a:r>
              <a:rPr lang="en-GB" sz="1600" b="0" i="0" u="none" strike="noStrike" baseline="0" err="1">
                <a:solidFill>
                  <a:srgbClr val="2E78C2"/>
                </a:solidFill>
                <a:latin typeface="Galatia SIL" panose="02000600020000020004" pitchFamily="2" charset="0"/>
              </a:rPr>
              <a:t>Reviler</a:t>
            </a:r>
            <a:r>
              <a:rPr lang="en-GB" sz="1600" b="0" i="0" u="none" strike="noStrike" baseline="0">
                <a:solidFill>
                  <a:srgbClr val="2E78C2"/>
                </a:solidFill>
                <a:latin typeface="Galatia SIL" panose="02000600020000020004" pitchFamily="2" charset="0"/>
              </a:rPr>
              <a:t>/Slanderer)</a:t>
            </a:r>
            <a:endParaRPr lang="el-GR"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err="1">
                <a:solidFill>
                  <a:srgbClr val="2E78C2"/>
                </a:solidFill>
                <a:latin typeface="Doulos SIL" panose="02000500070000020004" pitchFamily="2" charset="0"/>
              </a:rPr>
              <a:t>loidoros</a:t>
            </a:r>
            <a:endParaRPr lang="en-GB"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1) a railer, </a:t>
            </a:r>
            <a:r>
              <a:rPr lang="en-GB" sz="1600" b="0" i="0" u="none" strike="noStrike" baseline="0" err="1">
                <a:solidFill>
                  <a:srgbClr val="292F33"/>
                </a:solidFill>
                <a:latin typeface="Verdana" panose="020B0604030504040204" pitchFamily="34" charset="0"/>
              </a:rPr>
              <a:t>reviler</a:t>
            </a:r>
            <a:endParaRPr lang="en-GB"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a:t>James 3:10, Psalms 101:5-7, Matt 12:24, 2 Sam 16:5-7</a:t>
            </a:r>
          </a:p>
          <a:p>
            <a:pPr marL="0" marR="0" indent="0" algn="l" rtl="0">
              <a:lnSpc>
                <a:spcPct val="100000"/>
              </a:lnSpc>
              <a:spcBef>
                <a:spcPts val="0"/>
              </a:spcBef>
              <a:buNone/>
            </a:pPr>
            <a:r>
              <a:rPr lang="en-GB" sz="1600"/>
              <a:t>someone who engages in verbal abuse, slander, or insulting language. A </a:t>
            </a:r>
            <a:r>
              <a:rPr lang="en-GB" sz="1600" err="1"/>
              <a:t>reviler</a:t>
            </a:r>
            <a:r>
              <a:rPr lang="en-GB" sz="1600"/>
              <a:t> is characterized by harsh, abusive, or reproachful speech intended to demean, humiliate, or harm others. In modern terms, this could be likened to a verbal abuser or someone who habitually uses insulting or malicious words to attack others' character or reputation.</a:t>
            </a:r>
          </a:p>
          <a:p>
            <a:pPr marL="0" marR="0" indent="0" algn="l" rtl="0">
              <a:lnSpc>
                <a:spcPct val="100000"/>
              </a:lnSpc>
              <a:spcBef>
                <a:spcPts val="0"/>
              </a:spcBef>
              <a:buNone/>
            </a:pPr>
            <a:endParaRPr lang="en-GB" sz="1600"/>
          </a:p>
          <a:p>
            <a:pPr marL="0" marR="0" indent="0" algn="l" rtl="0">
              <a:lnSpc>
                <a:spcPct val="100000"/>
              </a:lnSpc>
              <a:spcBef>
                <a:spcPts val="0"/>
              </a:spcBef>
              <a:buNone/>
            </a:pPr>
            <a:endParaRPr lang="en-GB" sz="1600"/>
          </a:p>
        </p:txBody>
      </p:sp>
      <p:sp>
        <p:nvSpPr>
          <p:cNvPr id="11" name="Content Placeholder 14">
            <a:extLst>
              <a:ext uri="{FF2B5EF4-FFF2-40B4-BE49-F238E27FC236}">
                <a16:creationId xmlns:a16="http://schemas.microsoft.com/office/drawing/2014/main" id="{EDC0BE87-3EE9-D84A-5813-60753508DD8A}"/>
              </a:ext>
            </a:extLst>
          </p:cNvPr>
          <p:cNvSpPr txBox="1">
            <a:spLocks/>
          </p:cNvSpPr>
          <p:nvPr/>
        </p:nvSpPr>
        <p:spPr>
          <a:xfrm>
            <a:off x="6464526" y="4079859"/>
            <a:ext cx="5183188" cy="2031782"/>
          </a:xfrm>
          <a:prstGeom prst="rect">
            <a:avLst/>
          </a:prstGeom>
        </p:spPr>
        <p:txBody>
          <a:bodyPr vert="horz" lIns="91440" tIns="45720" rIns="91440" bIns="45720" rtlCol="0">
            <a:noAutofit/>
          </a:bodyPr>
          <a:lstStyle>
            <a:lvl1pPr marL="283464" indent="-283464"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lnSpc>
                <a:spcPct val="100000"/>
              </a:lnSpc>
              <a:spcBef>
                <a:spcPts val="0"/>
              </a:spcBef>
              <a:buNone/>
            </a:pPr>
            <a:r>
              <a:rPr lang="el-GR" sz="1800" b="0" i="0" u="none" strike="noStrike" baseline="0">
                <a:solidFill>
                  <a:srgbClr val="2E78C2"/>
                </a:solidFill>
                <a:latin typeface="Galatia SIL" panose="02000600020000020004" pitchFamily="2" charset="0"/>
              </a:rPr>
              <a:t>μέθυσος</a:t>
            </a:r>
            <a:r>
              <a:rPr lang="en-GB" sz="1800" b="0" i="0" u="none" strike="noStrike" baseline="0">
                <a:solidFill>
                  <a:srgbClr val="2E78C2"/>
                </a:solidFill>
                <a:latin typeface="Galatia SIL" panose="02000600020000020004" pitchFamily="2" charset="0"/>
              </a:rPr>
              <a:t> (drunkard)</a:t>
            </a:r>
            <a:endParaRPr lang="el-GR"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err="1">
                <a:solidFill>
                  <a:srgbClr val="2E78C2"/>
                </a:solidFill>
                <a:latin typeface="Doulos SIL" panose="02000500070000020004" pitchFamily="2" charset="0"/>
              </a:rPr>
              <a:t>methusos</a:t>
            </a:r>
            <a:endParaRPr lang="en-GB"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1) drunken, intoxicated</a:t>
            </a:r>
          </a:p>
          <a:p>
            <a:pPr marL="0" marR="0" indent="0" algn="l" rtl="0">
              <a:lnSpc>
                <a:spcPct val="100000"/>
              </a:lnSpc>
              <a:spcBef>
                <a:spcPts val="0"/>
              </a:spcBef>
              <a:buNone/>
            </a:pPr>
            <a:r>
              <a:rPr lang="en-GB" sz="1800"/>
              <a:t>Colossians 3:5</a:t>
            </a:r>
          </a:p>
          <a:p>
            <a:pPr marL="0" marR="0" indent="0" algn="l" rtl="0">
              <a:lnSpc>
                <a:spcPct val="100000"/>
              </a:lnSpc>
              <a:spcBef>
                <a:spcPts val="0"/>
              </a:spcBef>
              <a:buNone/>
            </a:pPr>
            <a:endParaRPr lang="en-GB" sz="1800"/>
          </a:p>
          <a:p>
            <a:pPr marL="0" marR="0" indent="0" algn="l" rtl="0">
              <a:lnSpc>
                <a:spcPct val="100000"/>
              </a:lnSpc>
              <a:spcBef>
                <a:spcPts val="0"/>
              </a:spcBef>
              <a:buNone/>
            </a:pPr>
            <a:endParaRPr lang="en-GB" sz="1800"/>
          </a:p>
        </p:txBody>
      </p:sp>
      <p:sp>
        <p:nvSpPr>
          <p:cNvPr id="12" name="Content Placeholder 14">
            <a:extLst>
              <a:ext uri="{FF2B5EF4-FFF2-40B4-BE49-F238E27FC236}">
                <a16:creationId xmlns:a16="http://schemas.microsoft.com/office/drawing/2014/main" id="{3C3CD3E0-7D9C-2532-7EF5-CEAD19D6AB76}"/>
              </a:ext>
            </a:extLst>
          </p:cNvPr>
          <p:cNvSpPr txBox="1">
            <a:spLocks/>
          </p:cNvSpPr>
          <p:nvPr/>
        </p:nvSpPr>
        <p:spPr>
          <a:xfrm>
            <a:off x="6464526" y="5165327"/>
            <a:ext cx="5183188" cy="2031782"/>
          </a:xfrm>
          <a:prstGeom prst="rect">
            <a:avLst/>
          </a:prstGeom>
        </p:spPr>
        <p:txBody>
          <a:bodyPr vert="horz" lIns="91440" tIns="45720" rIns="91440" bIns="45720" rtlCol="0">
            <a:noAutofit/>
          </a:bodyPr>
          <a:lstStyle>
            <a:lvl1pPr marL="283464" indent="-283464"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lnSpc>
                <a:spcPct val="100000"/>
              </a:lnSpc>
              <a:spcBef>
                <a:spcPts val="0"/>
              </a:spcBef>
              <a:buNone/>
            </a:pPr>
            <a:r>
              <a:rPr lang="el-GR" sz="1800" b="0" i="0" u="none" strike="noStrike" baseline="0">
                <a:solidFill>
                  <a:srgbClr val="2E78C2"/>
                </a:solidFill>
                <a:latin typeface="Galatia SIL" panose="02000600020000020004" pitchFamily="2" charset="0"/>
              </a:rPr>
              <a:t>ἅρπαξ</a:t>
            </a:r>
            <a:r>
              <a:rPr lang="en-GB" sz="1800" b="0" i="0" u="none" strike="noStrike" baseline="0">
                <a:solidFill>
                  <a:srgbClr val="2E78C2"/>
                </a:solidFill>
                <a:latin typeface="Galatia SIL" panose="02000600020000020004" pitchFamily="2" charset="0"/>
              </a:rPr>
              <a:t> (Swindler)</a:t>
            </a:r>
            <a:endParaRPr lang="el-GR"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err="1">
                <a:solidFill>
                  <a:srgbClr val="2E78C2"/>
                </a:solidFill>
                <a:latin typeface="Doulos SIL" panose="02000500070000020004" pitchFamily="2" charset="0"/>
              </a:rPr>
              <a:t>harpax</a:t>
            </a:r>
            <a:endParaRPr lang="en-GB"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1) rapacious, ravenous</a:t>
            </a: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2) a extortioner, a robber</a:t>
            </a:r>
          </a:p>
          <a:p>
            <a:pPr marL="0" marR="0" indent="0" algn="l" rtl="0">
              <a:lnSpc>
                <a:spcPct val="100000"/>
              </a:lnSpc>
              <a:spcBef>
                <a:spcPts val="0"/>
              </a:spcBef>
              <a:buNone/>
            </a:pPr>
            <a:r>
              <a:rPr lang="en-GB" sz="1800"/>
              <a:t>Luke 19:8-9</a:t>
            </a:r>
          </a:p>
          <a:p>
            <a:pPr marL="0" marR="0" indent="0" algn="l" rtl="0">
              <a:lnSpc>
                <a:spcPct val="100000"/>
              </a:lnSpc>
              <a:spcBef>
                <a:spcPts val="0"/>
              </a:spcBef>
              <a:buNone/>
            </a:pPr>
            <a:endParaRPr lang="en-GB" sz="1800"/>
          </a:p>
          <a:p>
            <a:pPr marL="0" marR="0" indent="0" algn="l" rtl="0">
              <a:lnSpc>
                <a:spcPct val="100000"/>
              </a:lnSpc>
              <a:spcBef>
                <a:spcPts val="0"/>
              </a:spcBef>
              <a:buNone/>
            </a:pPr>
            <a:endParaRPr lang="en-GB" sz="1800"/>
          </a:p>
        </p:txBody>
      </p:sp>
      <p:sp>
        <p:nvSpPr>
          <p:cNvPr id="13" name="Content Placeholder 12">
            <a:extLst>
              <a:ext uri="{FF2B5EF4-FFF2-40B4-BE49-F238E27FC236}">
                <a16:creationId xmlns:a16="http://schemas.microsoft.com/office/drawing/2014/main" id="{499C2702-5A63-1EA8-6D5A-C4995A32F64D}"/>
              </a:ext>
            </a:extLst>
          </p:cNvPr>
          <p:cNvSpPr>
            <a:spLocks noGrp="1"/>
          </p:cNvSpPr>
          <p:nvPr>
            <p:ph sz="half" idx="2"/>
          </p:nvPr>
        </p:nvSpPr>
        <p:spPr>
          <a:xfrm>
            <a:off x="379405" y="814727"/>
            <a:ext cx="5939790" cy="2209800"/>
          </a:xfrm>
        </p:spPr>
        <p:txBody>
          <a:bodyPr/>
          <a:lstStyle/>
          <a:p>
            <a:pPr marL="0" marR="0" indent="0" algn="l" rtl="0">
              <a:lnSpc>
                <a:spcPct val="100000"/>
              </a:lnSpc>
              <a:spcBef>
                <a:spcPts val="0"/>
              </a:spcBef>
              <a:buNone/>
            </a:pPr>
            <a:r>
              <a:rPr lang="el-GR" sz="1600" b="0" i="0" u="none" strike="noStrike" baseline="0">
                <a:solidFill>
                  <a:srgbClr val="2E78C2"/>
                </a:solidFill>
                <a:latin typeface="Galatia SIL" panose="02000600020000020004" pitchFamily="2" charset="0"/>
              </a:rPr>
              <a:t>πόρνος</a:t>
            </a:r>
            <a:r>
              <a:rPr lang="en-GB" sz="1600" b="0" i="0" u="none" strike="noStrike" baseline="0">
                <a:solidFill>
                  <a:srgbClr val="2E78C2"/>
                </a:solidFill>
                <a:latin typeface="Galatia SIL" panose="02000600020000020004" pitchFamily="2" charset="0"/>
              </a:rPr>
              <a:t> (Sexually Immoral)</a:t>
            </a:r>
            <a:endParaRPr lang="el-GR"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a:solidFill>
                  <a:srgbClr val="2E78C2"/>
                </a:solidFill>
                <a:latin typeface="Doulos SIL" panose="02000500070000020004" pitchFamily="2" charset="0"/>
              </a:rPr>
              <a:t>pornos</a:t>
            </a:r>
            <a:endParaRPr lang="en-GB"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1) a man who prostitutes his body to another’s lust for hire</a:t>
            </a: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2) a male prostitute</a:t>
            </a: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3) a man who indulges in unlawful sexual intercourse, a fornicator</a:t>
            </a:r>
          </a:p>
          <a:p>
            <a:pPr marL="0" marR="0" indent="0" algn="l" rtl="0">
              <a:lnSpc>
                <a:spcPct val="100000"/>
              </a:lnSpc>
              <a:spcBef>
                <a:spcPts val="0"/>
              </a:spcBef>
              <a:buNone/>
            </a:pPr>
            <a:r>
              <a:rPr lang="en-GB" sz="1600">
                <a:solidFill>
                  <a:srgbClr val="292F33"/>
                </a:solidFill>
                <a:latin typeface="Verdana" panose="020B0604030504040204" pitchFamily="34" charset="0"/>
              </a:rPr>
              <a:t>1 Cor 6:15-20</a:t>
            </a:r>
            <a:endParaRPr lang="en-GB" sz="1600"/>
          </a:p>
        </p:txBody>
      </p:sp>
      <p:sp>
        <p:nvSpPr>
          <p:cNvPr id="15" name="Content Placeholder 14">
            <a:extLst>
              <a:ext uri="{FF2B5EF4-FFF2-40B4-BE49-F238E27FC236}">
                <a16:creationId xmlns:a16="http://schemas.microsoft.com/office/drawing/2014/main" id="{EEF599EA-07A8-2A28-39FD-D397E7B45F58}"/>
              </a:ext>
            </a:extLst>
          </p:cNvPr>
          <p:cNvSpPr>
            <a:spLocks noGrp="1"/>
          </p:cNvSpPr>
          <p:nvPr>
            <p:ph sz="quarter" idx="4"/>
          </p:nvPr>
        </p:nvSpPr>
        <p:spPr>
          <a:xfrm>
            <a:off x="379405" y="2724085"/>
            <a:ext cx="5939789" cy="1477328"/>
          </a:xfrm>
        </p:spPr>
        <p:txBody>
          <a:bodyPr/>
          <a:lstStyle/>
          <a:p>
            <a:pPr marL="0" marR="0" indent="0" algn="l" rtl="0">
              <a:lnSpc>
                <a:spcPct val="100000"/>
              </a:lnSpc>
              <a:spcBef>
                <a:spcPts val="0"/>
              </a:spcBef>
              <a:buNone/>
            </a:pPr>
            <a:r>
              <a:rPr lang="el-GR" sz="1600" b="0" i="0" u="none" strike="noStrike" baseline="0">
                <a:solidFill>
                  <a:srgbClr val="2E78C2"/>
                </a:solidFill>
                <a:latin typeface="Galatia SIL" panose="02000600020000020004" pitchFamily="2" charset="0"/>
              </a:rPr>
              <a:t>πλεονέκτης</a:t>
            </a:r>
            <a:r>
              <a:rPr lang="en-GB" sz="1600" b="0" i="0" u="none" strike="noStrike" baseline="0">
                <a:solidFill>
                  <a:srgbClr val="2E78C2"/>
                </a:solidFill>
                <a:latin typeface="Galatia SIL" panose="02000600020000020004" pitchFamily="2" charset="0"/>
              </a:rPr>
              <a:t> (Covetous/Greedy)</a:t>
            </a:r>
            <a:endParaRPr lang="el-GR"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err="1">
                <a:solidFill>
                  <a:srgbClr val="2E78C2"/>
                </a:solidFill>
                <a:latin typeface="Doulos SIL" panose="02000500070000020004" pitchFamily="2" charset="0"/>
              </a:rPr>
              <a:t>pleonektēs</a:t>
            </a:r>
            <a:endParaRPr lang="en-GB"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1) one eager to have more, especially what belongs to others</a:t>
            </a: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2) greedy of gain, covetous</a:t>
            </a:r>
          </a:p>
          <a:p>
            <a:pPr marL="0" marR="0" indent="0" algn="l" rtl="0">
              <a:lnSpc>
                <a:spcPct val="100000"/>
              </a:lnSpc>
              <a:spcBef>
                <a:spcPts val="0"/>
              </a:spcBef>
              <a:buNone/>
            </a:pPr>
            <a:r>
              <a:rPr lang="en-GB" sz="1600"/>
              <a:t>Luke 12:15</a:t>
            </a:r>
          </a:p>
          <a:p>
            <a:pPr marL="0" marR="0" indent="0" algn="l" rtl="0">
              <a:lnSpc>
                <a:spcPct val="100000"/>
              </a:lnSpc>
              <a:spcBef>
                <a:spcPts val="0"/>
              </a:spcBef>
              <a:buNone/>
            </a:pPr>
            <a:endParaRPr lang="en-GB" sz="1600"/>
          </a:p>
          <a:p>
            <a:pPr marL="0" marR="0" indent="0" algn="l" rtl="0">
              <a:lnSpc>
                <a:spcPct val="100000"/>
              </a:lnSpc>
              <a:spcBef>
                <a:spcPts val="0"/>
              </a:spcBef>
              <a:buNone/>
            </a:pPr>
            <a:endParaRPr lang="en-GB" sz="1600"/>
          </a:p>
        </p:txBody>
      </p:sp>
    </p:spTree>
    <p:extLst>
      <p:ext uri="{BB962C8B-B14F-4D97-AF65-F5344CB8AC3E}">
        <p14:creationId xmlns:p14="http://schemas.microsoft.com/office/powerpoint/2010/main" val="93084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B019-DA91-9DAE-3046-AF43B275283F}"/>
              </a:ext>
            </a:extLst>
          </p:cNvPr>
          <p:cNvSpPr>
            <a:spLocks noGrp="1"/>
          </p:cNvSpPr>
          <p:nvPr>
            <p:ph type="title"/>
          </p:nvPr>
        </p:nvSpPr>
        <p:spPr>
          <a:xfrm>
            <a:off x="254923" y="-63095"/>
            <a:ext cx="11829489" cy="715346"/>
          </a:xfrm>
        </p:spPr>
        <p:txBody>
          <a:bodyPr anchor="ctr">
            <a:normAutofit fontScale="90000"/>
          </a:bodyPr>
          <a:lstStyle/>
          <a:p>
            <a:r>
              <a:rPr lang="en-GB" sz="2800"/>
              <a:t>What </a:t>
            </a:r>
            <a:r>
              <a:rPr lang="en-GB" sz="2800" dirty="0"/>
              <a:t>are </a:t>
            </a:r>
            <a:r>
              <a:rPr lang="en-GB" sz="2800"/>
              <a:t>good </a:t>
            </a:r>
            <a:r>
              <a:rPr lang="en-GB" sz="2800" dirty="0"/>
              <a:t>examples </a:t>
            </a:r>
            <a:r>
              <a:rPr lang="en-GB" sz="2800"/>
              <a:t>of leavened</a:t>
            </a:r>
            <a:r>
              <a:rPr lang="en-GB" sz="2800" dirty="0"/>
              <a:t>/</a:t>
            </a:r>
            <a:r>
              <a:rPr lang="en-GB" sz="2800"/>
              <a:t>unleavened</a:t>
            </a:r>
            <a:r>
              <a:rPr lang="en-GB" sz="2800" dirty="0"/>
              <a:t> personal</a:t>
            </a:r>
            <a:r>
              <a:rPr lang="en-GB" sz="2800"/>
              <a:t> outcomes?</a:t>
            </a:r>
          </a:p>
        </p:txBody>
      </p:sp>
      <p:sp>
        <p:nvSpPr>
          <p:cNvPr id="8" name="Date Placeholder 7">
            <a:extLst>
              <a:ext uri="{FF2B5EF4-FFF2-40B4-BE49-F238E27FC236}">
                <a16:creationId xmlns:a16="http://schemas.microsoft.com/office/drawing/2014/main" id="{960682A4-A16D-D366-851D-D787A8239898}"/>
              </a:ext>
            </a:extLst>
          </p:cNvPr>
          <p:cNvSpPr>
            <a:spLocks noGrp="1"/>
          </p:cNvSpPr>
          <p:nvPr>
            <p:ph type="dt" sz="half" idx="10"/>
          </p:nvPr>
        </p:nvSpPr>
        <p:spPr>
          <a:xfrm>
            <a:off x="9323285" y="6434524"/>
            <a:ext cx="2067867" cy="365125"/>
          </a:xfrm>
        </p:spPr>
        <p:txBody>
          <a:bodyPr anchor="ctr">
            <a:normAutofit/>
          </a:bodyPr>
          <a:lstStyle/>
          <a:p>
            <a:pPr rtl="0">
              <a:spcAft>
                <a:spcPts val="600"/>
              </a:spcAft>
            </a:pPr>
            <a:r>
              <a:rPr lang="en-GB"/>
              <a:t>2/8/20XX</a:t>
            </a:r>
          </a:p>
        </p:txBody>
      </p:sp>
      <p:sp>
        <p:nvSpPr>
          <p:cNvPr id="9" name="Slide Number Placeholder 8">
            <a:extLst>
              <a:ext uri="{FF2B5EF4-FFF2-40B4-BE49-F238E27FC236}">
                <a16:creationId xmlns:a16="http://schemas.microsoft.com/office/drawing/2014/main" id="{73B3D486-BFA0-0749-D45B-E3766095891C}"/>
              </a:ext>
            </a:extLst>
          </p:cNvPr>
          <p:cNvSpPr>
            <a:spLocks noGrp="1"/>
          </p:cNvSpPr>
          <p:nvPr>
            <p:ph type="sldNum" sz="quarter" idx="12"/>
          </p:nvPr>
        </p:nvSpPr>
        <p:spPr>
          <a:xfrm>
            <a:off x="11391152" y="6434524"/>
            <a:ext cx="693261" cy="365125"/>
          </a:xfrm>
        </p:spPr>
        <p:txBody>
          <a:bodyPr anchor="ctr">
            <a:normAutofit/>
          </a:bodyPr>
          <a:lstStyle/>
          <a:p>
            <a:pPr rtl="0">
              <a:lnSpc>
                <a:spcPct val="90000"/>
              </a:lnSpc>
              <a:spcAft>
                <a:spcPts val="600"/>
              </a:spcAft>
            </a:pPr>
            <a:fld id="{08AB70BE-1769-45B8-85A6-0C837432C7E6}" type="slidenum">
              <a:rPr lang="en-GB" sz="1900" smtClean="0"/>
              <a:pPr rtl="0">
                <a:lnSpc>
                  <a:spcPct val="90000"/>
                </a:lnSpc>
                <a:spcAft>
                  <a:spcPts val="600"/>
                </a:spcAft>
              </a:pPr>
              <a:t>9</a:t>
            </a:fld>
            <a:endParaRPr lang="en-GB" sz="1900"/>
          </a:p>
        </p:txBody>
      </p:sp>
      <p:graphicFrame>
        <p:nvGraphicFramePr>
          <p:cNvPr id="14" name="Table 13">
            <a:extLst>
              <a:ext uri="{FF2B5EF4-FFF2-40B4-BE49-F238E27FC236}">
                <a16:creationId xmlns:a16="http://schemas.microsoft.com/office/drawing/2014/main" id="{38492590-809C-65D5-2298-9A6766AE7FFD}"/>
              </a:ext>
            </a:extLst>
          </p:cNvPr>
          <p:cNvGraphicFramePr>
            <a:graphicFrameLocks noGrp="1"/>
          </p:cNvGraphicFramePr>
          <p:nvPr>
            <p:extLst>
              <p:ext uri="{D42A27DB-BD31-4B8C-83A1-F6EECF244321}">
                <p14:modId xmlns:p14="http://schemas.microsoft.com/office/powerpoint/2010/main" val="2088250808"/>
              </p:ext>
            </p:extLst>
          </p:nvPr>
        </p:nvGraphicFramePr>
        <p:xfrm>
          <a:off x="372533" y="557078"/>
          <a:ext cx="11564544" cy="5039073"/>
        </p:xfrm>
        <a:graphic>
          <a:graphicData uri="http://schemas.openxmlformats.org/drawingml/2006/table">
            <a:tbl>
              <a:tblPr firstRow="1" bandRow="1">
                <a:tableStyleId>{5C22544A-7EE6-4342-B048-85BDC9FD1C3A}</a:tableStyleId>
              </a:tblPr>
              <a:tblGrid>
                <a:gridCol w="1047183">
                  <a:extLst>
                    <a:ext uri="{9D8B030D-6E8A-4147-A177-3AD203B41FA5}">
                      <a16:colId xmlns:a16="http://schemas.microsoft.com/office/drawing/2014/main" val="3794044079"/>
                    </a:ext>
                  </a:extLst>
                </a:gridCol>
                <a:gridCol w="4642941">
                  <a:extLst>
                    <a:ext uri="{9D8B030D-6E8A-4147-A177-3AD203B41FA5}">
                      <a16:colId xmlns:a16="http://schemas.microsoft.com/office/drawing/2014/main" val="2125248465"/>
                    </a:ext>
                  </a:extLst>
                </a:gridCol>
                <a:gridCol w="3835651">
                  <a:extLst>
                    <a:ext uri="{9D8B030D-6E8A-4147-A177-3AD203B41FA5}">
                      <a16:colId xmlns:a16="http://schemas.microsoft.com/office/drawing/2014/main" val="1837320684"/>
                    </a:ext>
                  </a:extLst>
                </a:gridCol>
                <a:gridCol w="2038769">
                  <a:extLst>
                    <a:ext uri="{9D8B030D-6E8A-4147-A177-3AD203B41FA5}">
                      <a16:colId xmlns:a16="http://schemas.microsoft.com/office/drawing/2014/main" val="2848166412"/>
                    </a:ext>
                  </a:extLst>
                </a:gridCol>
              </a:tblGrid>
              <a:tr h="333736">
                <a:tc>
                  <a:txBody>
                    <a:bodyPr/>
                    <a:lstStyle/>
                    <a:p>
                      <a:pPr rtl="0">
                        <a:buNone/>
                      </a:pPr>
                      <a:r>
                        <a:rPr lang="en-GB" sz="1100" b="1">
                          <a:solidFill>
                            <a:srgbClr val="000000"/>
                          </a:solidFill>
                          <a:effectLst/>
                          <a:latin typeface="Arial" panose="020B0604020202020204" pitchFamily="34" charset="0"/>
                        </a:rPr>
                        <a:t>Category</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Saul</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David</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Similar Precedent</a:t>
                      </a:r>
                    </a:p>
                  </a:txBody>
                  <a:tcPr marL="32881" marR="32881" marT="16440" marB="16440" anchor="ctr"/>
                </a:tc>
                <a:extLst>
                  <a:ext uri="{0D108BD9-81ED-4DB2-BD59-A6C34878D82A}">
                    <a16:rowId xmlns:a16="http://schemas.microsoft.com/office/drawing/2014/main" val="2842768148"/>
                  </a:ext>
                </a:extLst>
              </a:tr>
              <a:tr h="633057">
                <a:tc>
                  <a:txBody>
                    <a:bodyPr/>
                    <a:lstStyle/>
                    <a:p>
                      <a:pPr rtl="0">
                        <a:buNone/>
                      </a:pPr>
                      <a:r>
                        <a:rPr lang="en-GB" sz="1100">
                          <a:solidFill>
                            <a:srgbClr val="000000"/>
                          </a:solidFill>
                          <a:effectLst/>
                          <a:latin typeface="Arial" panose="020B0604020202020204" pitchFamily="34" charset="0"/>
                        </a:rPr>
                        <a:t>Initial Calling</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Chosen by God, </a:t>
                      </a:r>
                      <a:r>
                        <a:rPr lang="en-GB" sz="1100" b="1">
                          <a:solidFill>
                            <a:srgbClr val="000000"/>
                          </a:solidFill>
                          <a:effectLst/>
                          <a:latin typeface="Arial" panose="020B0604020202020204" pitchFamily="34" charset="0"/>
                        </a:rPr>
                        <a:t>anointed by Samuel</a:t>
                      </a:r>
                      <a:r>
                        <a:rPr lang="en-GB" sz="1100">
                          <a:solidFill>
                            <a:srgbClr val="000000"/>
                          </a:solidFill>
                          <a:effectLst/>
                          <a:latin typeface="Arial" panose="020B0604020202020204" pitchFamily="34" charset="0"/>
                        </a:rPr>
                        <a:t> (1 Samuel 10:1); Spirit empowered him (1 Samuel 10:10). Prophesied (1 Samuel 10:5-13)</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Anointed by Samuel</a:t>
                      </a:r>
                      <a:r>
                        <a:rPr lang="en-GB" sz="1100">
                          <a:solidFill>
                            <a:srgbClr val="000000"/>
                          </a:solidFill>
                          <a:effectLst/>
                          <a:latin typeface="Arial" panose="020B0604020202020204" pitchFamily="34" charset="0"/>
                        </a:rPr>
                        <a:t> as God’s choice (1 Samuel 16:13); Spirit came upon him (1 Samuel 16:13). Prophesied (2 Samuel 23:1-2)</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a:t>
                      </a:r>
                      <a:r>
                        <a:rPr lang="en-GB" sz="1100" b="1">
                          <a:solidFill>
                            <a:srgbClr val="000000"/>
                          </a:solidFill>
                          <a:effectLst/>
                          <a:latin typeface="Arial" panose="020B0604020202020204" pitchFamily="34" charset="0"/>
                        </a:rPr>
                        <a:t>divinely selected</a:t>
                      </a:r>
                      <a:r>
                        <a:rPr lang="en-GB" sz="1100">
                          <a:solidFill>
                            <a:srgbClr val="000000"/>
                          </a:solidFill>
                          <a:effectLst/>
                          <a:latin typeface="Arial" panose="020B0604020202020204" pitchFamily="34" charset="0"/>
                        </a:rPr>
                        <a:t> and </a:t>
                      </a:r>
                      <a:r>
                        <a:rPr lang="en-GB" sz="1100" b="1">
                          <a:solidFill>
                            <a:srgbClr val="000000"/>
                          </a:solidFill>
                          <a:effectLst/>
                          <a:latin typeface="Arial" panose="020B0604020202020204" pitchFamily="34" charset="0"/>
                        </a:rPr>
                        <a:t>Spirit-filled</a:t>
                      </a:r>
                      <a:r>
                        <a:rPr lang="en-GB" sz="1100">
                          <a:solidFill>
                            <a:srgbClr val="000000"/>
                          </a:solidFill>
                          <a:effectLst/>
                          <a:latin typeface="Arial" panose="020B0604020202020204" pitchFamily="34" charset="0"/>
                        </a:rPr>
                        <a:t> at the start.</a:t>
                      </a:r>
                    </a:p>
                  </a:txBody>
                  <a:tcPr marL="32881" marR="32881" marT="16440" marB="16440" anchor="ctr"/>
                </a:tc>
                <a:extLst>
                  <a:ext uri="{0D108BD9-81ED-4DB2-BD59-A6C34878D82A}">
                    <a16:rowId xmlns:a16="http://schemas.microsoft.com/office/drawing/2014/main" val="3738108295"/>
                  </a:ext>
                </a:extLst>
              </a:tr>
              <a:tr h="482191">
                <a:tc>
                  <a:txBody>
                    <a:bodyPr/>
                    <a:lstStyle/>
                    <a:p>
                      <a:pPr rtl="0">
                        <a:buNone/>
                      </a:pPr>
                      <a:r>
                        <a:rPr lang="en-GB" sz="1100">
                          <a:solidFill>
                            <a:srgbClr val="000000"/>
                          </a:solidFill>
                          <a:effectLst/>
                          <a:latin typeface="Arial" panose="020B0604020202020204" pitchFamily="34" charset="0"/>
                        </a:rPr>
                        <a:t>Early Faithfulness</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Obeyed God initially</a:t>
                      </a:r>
                      <a:r>
                        <a:rPr lang="en-GB" sz="1100">
                          <a:solidFill>
                            <a:srgbClr val="000000"/>
                          </a:solidFill>
                          <a:effectLst/>
                          <a:latin typeface="Arial" panose="020B0604020202020204" pitchFamily="34" charset="0"/>
                        </a:rPr>
                        <a:t>, led with divine </a:t>
                      </a:r>
                      <a:r>
                        <a:rPr lang="en-GB" sz="1100" err="1">
                          <a:solidFill>
                            <a:srgbClr val="000000"/>
                          </a:solidFill>
                          <a:effectLst/>
                          <a:latin typeface="Arial" panose="020B0604020202020204" pitchFamily="34" charset="0"/>
                        </a:rPr>
                        <a:t>favor</a:t>
                      </a:r>
                      <a:r>
                        <a:rPr lang="en-GB" sz="1100">
                          <a:solidFill>
                            <a:srgbClr val="000000"/>
                          </a:solidFill>
                          <a:effectLst/>
                          <a:latin typeface="Arial" panose="020B0604020202020204" pitchFamily="34" charset="0"/>
                        </a:rPr>
                        <a:t> (1 Samuel 11:6-7).</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Trusted God</a:t>
                      </a:r>
                      <a:r>
                        <a:rPr lang="en-GB" sz="1100">
                          <a:solidFill>
                            <a:srgbClr val="000000"/>
                          </a:solidFill>
                          <a:effectLst/>
                          <a:latin typeface="Arial" panose="020B0604020202020204" pitchFamily="34" charset="0"/>
                        </a:rPr>
                        <a:t> against Goliath, praised Him (1 Samuel 17:45-47).</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began with reliance on God’s guidance.</a:t>
                      </a:r>
                    </a:p>
                  </a:txBody>
                  <a:tcPr marL="32881" marR="32881" marT="16440" marB="16440" anchor="ctr"/>
                </a:tc>
                <a:extLst>
                  <a:ext uri="{0D108BD9-81ED-4DB2-BD59-A6C34878D82A}">
                    <a16:rowId xmlns:a16="http://schemas.microsoft.com/office/drawing/2014/main" val="1641928130"/>
                  </a:ext>
                </a:extLst>
              </a:tr>
              <a:tr h="1236524">
                <a:tc>
                  <a:txBody>
                    <a:bodyPr/>
                    <a:lstStyle/>
                    <a:p>
                      <a:pPr rtl="0">
                        <a:buNone/>
                      </a:pPr>
                      <a:r>
                        <a:rPr lang="en-GB" sz="1100">
                          <a:solidFill>
                            <a:srgbClr val="000000"/>
                          </a:solidFill>
                          <a:effectLst/>
                          <a:latin typeface="Arial" panose="020B0604020202020204" pitchFamily="34" charset="0"/>
                        </a:rPr>
                        <a:t>Major Infractions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1. Unauthorized sacrifice (1 Samuel 13:8-14).</a:t>
                      </a:r>
                    </a:p>
                    <a:p>
                      <a:pPr rtl="0">
                        <a:buNone/>
                      </a:pPr>
                      <a:r>
                        <a:rPr lang="en-GB" sz="1100">
                          <a:solidFill>
                            <a:srgbClr val="000000"/>
                          </a:solidFill>
                          <a:effectLst/>
                          <a:latin typeface="Arial" panose="020B0604020202020204" pitchFamily="34" charset="0"/>
                        </a:rPr>
                        <a:t>2. Disobedience and Greed in Amalekite war (1 Samuel 15:1-23).</a:t>
                      </a:r>
                    </a:p>
                    <a:p>
                      <a:pPr rtl="0">
                        <a:buNone/>
                      </a:pPr>
                      <a:r>
                        <a:rPr lang="en-GB" sz="1100">
                          <a:solidFill>
                            <a:srgbClr val="000000"/>
                          </a:solidFill>
                          <a:effectLst/>
                          <a:latin typeface="Arial" panose="020B0604020202020204" pitchFamily="34" charset="0"/>
                        </a:rPr>
                        <a:t>3. Murder of priests (1 Samuel 22:6-19).</a:t>
                      </a:r>
                    </a:p>
                    <a:p>
                      <a:pPr rtl="0">
                        <a:buNone/>
                      </a:pPr>
                      <a:r>
                        <a:rPr lang="en-GB" sz="1100">
                          <a:solidFill>
                            <a:srgbClr val="000000"/>
                          </a:solidFill>
                          <a:effectLst/>
                          <a:latin typeface="Arial" panose="020B0604020202020204" pitchFamily="34" charset="0"/>
                        </a:rPr>
                        <a:t>4. Necromancy (1 Samuel 28:7-20).</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1. Adultery with Bathsheba (2 Samuel 11:2-5).</a:t>
                      </a:r>
                    </a:p>
                    <a:p>
                      <a:pPr rtl="0">
                        <a:buNone/>
                      </a:pPr>
                      <a:r>
                        <a:rPr lang="en-GB" sz="1100">
                          <a:solidFill>
                            <a:srgbClr val="000000"/>
                          </a:solidFill>
                          <a:effectLst/>
                          <a:latin typeface="Arial" panose="020B0604020202020204" pitchFamily="34" charset="0"/>
                        </a:rPr>
                        <a:t>2. Murder of Uriah (2 Samuel 11:14-17).</a:t>
                      </a:r>
                    </a:p>
                    <a:p>
                      <a:pPr rtl="0">
                        <a:buNone/>
                      </a:pPr>
                      <a:r>
                        <a:rPr lang="en-GB" sz="1100">
                          <a:solidFill>
                            <a:srgbClr val="000000"/>
                          </a:solidFill>
                          <a:effectLst/>
                          <a:latin typeface="Arial" panose="020B0604020202020204" pitchFamily="34" charset="0"/>
                        </a:rPr>
                        <a:t>3. Census out of pride (2 Samuel 24:1-10).</a:t>
                      </a:r>
                    </a:p>
                    <a:p>
                      <a:pPr rtl="0">
                        <a:buNone/>
                      </a:pPr>
                      <a:r>
                        <a:rPr lang="en-GB" sz="1100">
                          <a:solidFill>
                            <a:srgbClr val="000000"/>
                          </a:solidFill>
                          <a:effectLst/>
                          <a:latin typeface="Arial" panose="020B0604020202020204" pitchFamily="34" charset="0"/>
                        </a:rPr>
                        <a:t>4. Polygamy (2 Samuel 3:2-5).</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sinned gravely against God’s laws as leaders.</a:t>
                      </a:r>
                    </a:p>
                  </a:txBody>
                  <a:tcPr marL="32881" marR="32881" marT="16440" marB="16440" anchor="ctr"/>
                </a:tc>
                <a:extLst>
                  <a:ext uri="{0D108BD9-81ED-4DB2-BD59-A6C34878D82A}">
                    <a16:rowId xmlns:a16="http://schemas.microsoft.com/office/drawing/2014/main" val="3576591289"/>
                  </a:ext>
                </a:extLst>
              </a:tr>
              <a:tr h="424801">
                <a:tc>
                  <a:txBody>
                    <a:bodyPr/>
                    <a:lstStyle/>
                    <a:p>
                      <a:pPr rtl="0">
                        <a:buNone/>
                      </a:pPr>
                      <a:r>
                        <a:rPr lang="en-GB" sz="1100">
                          <a:solidFill>
                            <a:srgbClr val="000000"/>
                          </a:solidFill>
                          <a:effectLst/>
                          <a:latin typeface="Arial" panose="020B0604020202020204" pitchFamily="34" charset="0"/>
                        </a:rPr>
                        <a:t>Nature of Sins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Disobedience, greed, envy-driven murder, forbidden practices.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Lust, murder, pride; personal moral failings.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violated God’s direct commands or moral code.</a:t>
                      </a:r>
                    </a:p>
                  </a:txBody>
                  <a:tcPr marL="32881" marR="32881" marT="16440" marB="16440" anchor="ctr"/>
                </a:tc>
                <a:extLst>
                  <a:ext uri="{0D108BD9-81ED-4DB2-BD59-A6C34878D82A}">
                    <a16:rowId xmlns:a16="http://schemas.microsoft.com/office/drawing/2014/main" val="673591317"/>
                  </a:ext>
                </a:extLst>
              </a:tr>
              <a:tr h="482191">
                <a:tc>
                  <a:txBody>
                    <a:bodyPr/>
                    <a:lstStyle/>
                    <a:p>
                      <a:pPr rtl="0">
                        <a:buNone/>
                      </a:pPr>
                      <a:r>
                        <a:rPr lang="en-GB" sz="1100">
                          <a:solidFill>
                            <a:srgbClr val="000000"/>
                          </a:solidFill>
                          <a:effectLst/>
                          <a:latin typeface="Arial" panose="020B0604020202020204" pitchFamily="34" charset="0"/>
                        </a:rPr>
                        <a:t>Response to Sin</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Denied or justified sins, no repentance</a:t>
                      </a:r>
                      <a:r>
                        <a:rPr lang="en-GB" sz="1100">
                          <a:solidFill>
                            <a:srgbClr val="000000"/>
                          </a:solidFill>
                          <a:effectLst/>
                          <a:latin typeface="Arial" panose="020B0604020202020204" pitchFamily="34" charset="0"/>
                        </a:rPr>
                        <a:t> (e.g., 1 Samuel 15:20-21).</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Confessed and repented</a:t>
                      </a:r>
                      <a:r>
                        <a:rPr lang="en-GB" sz="1100">
                          <a:solidFill>
                            <a:srgbClr val="000000"/>
                          </a:solidFill>
                          <a:effectLst/>
                          <a:latin typeface="Arial" panose="020B0604020202020204" pitchFamily="34" charset="0"/>
                        </a:rPr>
                        <a:t> (e.g., 2 Samuel 12:13, Psalm 51).</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faced divine confrontation (Samuel/Nathan).</a:t>
                      </a:r>
                    </a:p>
                  </a:txBody>
                  <a:tcPr marL="32881" marR="32881" marT="16440" marB="16440" anchor="ctr"/>
                </a:tc>
                <a:extLst>
                  <a:ext uri="{0D108BD9-81ED-4DB2-BD59-A6C34878D82A}">
                    <a16:rowId xmlns:a16="http://schemas.microsoft.com/office/drawing/2014/main" val="140381928"/>
                  </a:ext>
                </a:extLst>
              </a:tr>
              <a:tr h="482191">
                <a:tc>
                  <a:txBody>
                    <a:bodyPr/>
                    <a:lstStyle/>
                    <a:p>
                      <a:pPr rtl="0">
                        <a:buNone/>
                      </a:pPr>
                      <a:r>
                        <a:rPr lang="en-GB" sz="1100">
                          <a:solidFill>
                            <a:srgbClr val="000000"/>
                          </a:solidFill>
                          <a:effectLst/>
                          <a:latin typeface="Arial" panose="020B0604020202020204" pitchFamily="34" charset="0"/>
                        </a:rPr>
                        <a:t>Divine Communication</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Lost God’s favour (1 Samuel 15:11); no answers via prophets or Urim (1 Samuel 28:6).</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Retained access to God through prophets (e.g., Nathan, Gad) and prayer.</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initially heard from God, outcomes diverged.</a:t>
                      </a:r>
                    </a:p>
                  </a:txBody>
                  <a:tcPr marL="32881" marR="32881" marT="16440" marB="16440" anchor="ctr"/>
                </a:tc>
                <a:extLst>
                  <a:ext uri="{0D108BD9-81ED-4DB2-BD59-A6C34878D82A}">
                    <a16:rowId xmlns:a16="http://schemas.microsoft.com/office/drawing/2014/main" val="1563238451"/>
                  </a:ext>
                </a:extLst>
              </a:tr>
              <a:tr h="482191">
                <a:tc>
                  <a:txBody>
                    <a:bodyPr/>
                    <a:lstStyle/>
                    <a:p>
                      <a:pPr rtl="0">
                        <a:buNone/>
                      </a:pPr>
                      <a:r>
                        <a:rPr lang="en-GB" sz="1100">
                          <a:solidFill>
                            <a:srgbClr val="000000"/>
                          </a:solidFill>
                          <a:effectLst/>
                          <a:latin typeface="Arial" panose="020B0604020202020204" pitchFamily="34" charset="0"/>
                        </a:rPr>
                        <a:t>Consequences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Rejected as king (1 Samuel 15:23); died under judgment (1 Samuel 31).</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Forgiven but punished (e.g., child’s death, 2 Samuel 12:14); dynasty endured.</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faced God’s discipline for their sins.</a:t>
                      </a:r>
                    </a:p>
                  </a:txBody>
                  <a:tcPr marL="32881" marR="32881" marT="16440" marB="16440" anchor="ctr"/>
                </a:tc>
                <a:extLst>
                  <a:ext uri="{0D108BD9-81ED-4DB2-BD59-A6C34878D82A}">
                    <a16:rowId xmlns:a16="http://schemas.microsoft.com/office/drawing/2014/main" val="3325155267"/>
                  </a:ext>
                </a:extLst>
              </a:tr>
              <a:tr h="482191">
                <a:tc>
                  <a:txBody>
                    <a:bodyPr/>
                    <a:lstStyle/>
                    <a:p>
                      <a:pPr rtl="0">
                        <a:buNone/>
                      </a:pPr>
                      <a:r>
                        <a:rPr lang="en-GB" sz="1100">
                          <a:solidFill>
                            <a:srgbClr val="000000"/>
                          </a:solidFill>
                          <a:effectLst/>
                          <a:latin typeface="Arial" panose="020B0604020202020204" pitchFamily="34" charset="0"/>
                        </a:rPr>
                        <a:t>Relationship Outcome</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Permanently severed</a:t>
                      </a:r>
                      <a:r>
                        <a:rPr lang="en-GB" sz="1100">
                          <a:solidFill>
                            <a:srgbClr val="000000"/>
                          </a:solidFill>
                          <a:effectLst/>
                          <a:latin typeface="Arial" panose="020B0604020202020204" pitchFamily="34" charset="0"/>
                        </a:rPr>
                        <a:t>; turned to witchcraft (1 Samuel 28).</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Restored after repentance</a:t>
                      </a:r>
                      <a:r>
                        <a:rPr lang="en-GB" sz="1100">
                          <a:solidFill>
                            <a:srgbClr val="000000"/>
                          </a:solidFill>
                          <a:effectLst/>
                          <a:latin typeface="Arial" panose="020B0604020202020204" pitchFamily="34" charset="0"/>
                        </a:rPr>
                        <a:t>; “</a:t>
                      </a:r>
                      <a:r>
                        <a:rPr lang="en-GB" sz="1100" b="1">
                          <a:solidFill>
                            <a:srgbClr val="000000"/>
                          </a:solidFill>
                          <a:effectLst/>
                          <a:latin typeface="Arial" panose="020B0604020202020204" pitchFamily="34" charset="0"/>
                        </a:rPr>
                        <a:t>man after God’s heart</a:t>
                      </a:r>
                      <a:r>
                        <a:rPr lang="en-GB" sz="1100">
                          <a:solidFill>
                            <a:srgbClr val="000000"/>
                          </a:solidFill>
                          <a:effectLst/>
                          <a:latin typeface="Arial" panose="020B0604020202020204" pitchFamily="34" charset="0"/>
                        </a:rPr>
                        <a:t>” (Acts 13:22).</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tested by sin, but faith repentance determined fate.</a:t>
                      </a:r>
                    </a:p>
                  </a:txBody>
                  <a:tcPr marL="32881" marR="32881" marT="16440" marB="16440" anchor="ctr"/>
                </a:tc>
                <a:extLst>
                  <a:ext uri="{0D108BD9-81ED-4DB2-BD59-A6C34878D82A}">
                    <a16:rowId xmlns:a16="http://schemas.microsoft.com/office/drawing/2014/main" val="1227148353"/>
                  </a:ext>
                </a:extLst>
              </a:tr>
            </a:tbl>
          </a:graphicData>
        </a:graphic>
      </p:graphicFrame>
      <p:sp>
        <p:nvSpPr>
          <p:cNvPr id="3" name="TextBox 2">
            <a:extLst>
              <a:ext uri="{FF2B5EF4-FFF2-40B4-BE49-F238E27FC236}">
                <a16:creationId xmlns:a16="http://schemas.microsoft.com/office/drawing/2014/main" id="{914A30A0-98AE-279F-D6C1-414A8A920AAC}"/>
              </a:ext>
            </a:extLst>
          </p:cNvPr>
          <p:cNvSpPr txBox="1"/>
          <p:nvPr/>
        </p:nvSpPr>
        <p:spPr>
          <a:xfrm>
            <a:off x="107587" y="5638679"/>
            <a:ext cx="12371335" cy="369332"/>
          </a:xfrm>
          <a:prstGeom prst="rect">
            <a:avLst/>
          </a:prstGeom>
          <a:noFill/>
        </p:spPr>
        <p:txBody>
          <a:bodyPr wrap="none" rtlCol="0">
            <a:spAutoFit/>
          </a:bodyPr>
          <a:lstStyle/>
          <a:p>
            <a:r>
              <a:rPr lang="en-GB"/>
              <a:t>Ecclesiastes 7:8 ESV </a:t>
            </a:r>
            <a:r>
              <a:rPr lang="en-GB" b="1"/>
              <a:t>Better is the end of a thing than its beginning</a:t>
            </a:r>
            <a:r>
              <a:rPr lang="en-GB"/>
              <a:t>, and the patient in spirit is better than the proud in spirit.</a:t>
            </a:r>
          </a:p>
        </p:txBody>
      </p:sp>
      <p:sp>
        <p:nvSpPr>
          <p:cNvPr id="4" name="TextBox 3">
            <a:extLst>
              <a:ext uri="{FF2B5EF4-FFF2-40B4-BE49-F238E27FC236}">
                <a16:creationId xmlns:a16="http://schemas.microsoft.com/office/drawing/2014/main" id="{7E2AB700-A402-6DA9-01B3-5EB6D79FF0F5}"/>
              </a:ext>
            </a:extLst>
          </p:cNvPr>
          <p:cNvSpPr txBox="1"/>
          <p:nvPr/>
        </p:nvSpPr>
        <p:spPr>
          <a:xfrm>
            <a:off x="107587" y="5991381"/>
            <a:ext cx="9614748" cy="369332"/>
          </a:xfrm>
          <a:prstGeom prst="rect">
            <a:avLst/>
          </a:prstGeom>
          <a:noFill/>
        </p:spPr>
        <p:txBody>
          <a:bodyPr wrap="none" rtlCol="0">
            <a:spAutoFit/>
          </a:bodyPr>
          <a:lstStyle/>
          <a:p>
            <a:r>
              <a:rPr lang="en-GB"/>
              <a:t>It’s not how you start out, but it’s how you end that counts. </a:t>
            </a:r>
            <a:r>
              <a:rPr lang="en-GB" i="1"/>
              <a:t>George W. Truett Baptist pastor 1926</a:t>
            </a:r>
          </a:p>
        </p:txBody>
      </p:sp>
      <p:sp>
        <p:nvSpPr>
          <p:cNvPr id="5" name="TextBox 4">
            <a:extLst>
              <a:ext uri="{FF2B5EF4-FFF2-40B4-BE49-F238E27FC236}">
                <a16:creationId xmlns:a16="http://schemas.microsoft.com/office/drawing/2014/main" id="{180209DD-0139-9609-57BC-36AFB937A4A2}"/>
              </a:ext>
            </a:extLst>
          </p:cNvPr>
          <p:cNvSpPr txBox="1"/>
          <p:nvPr/>
        </p:nvSpPr>
        <p:spPr>
          <a:xfrm>
            <a:off x="107587" y="6360713"/>
            <a:ext cx="7332007" cy="369332"/>
          </a:xfrm>
          <a:prstGeom prst="rect">
            <a:avLst/>
          </a:prstGeom>
          <a:noFill/>
        </p:spPr>
        <p:txBody>
          <a:bodyPr wrap="none" rtlCol="0">
            <a:spAutoFit/>
          </a:bodyPr>
          <a:lstStyle/>
          <a:p>
            <a:r>
              <a:rPr lang="en-GB"/>
              <a:t>It’s not how you start, it’s how you finish. </a:t>
            </a:r>
            <a:r>
              <a:rPr lang="en-GB" i="1"/>
              <a:t>Pat Riley basketball coach 2001</a:t>
            </a:r>
          </a:p>
        </p:txBody>
      </p:sp>
    </p:spTree>
    <p:extLst>
      <p:ext uri="{BB962C8B-B14F-4D97-AF65-F5344CB8AC3E}">
        <p14:creationId xmlns:p14="http://schemas.microsoft.com/office/powerpoint/2010/main" val="207515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93.tgt.Office_50301524_TF89118109_Win32_OJ112196119" id="{DD9F22B7-EB13-4537-B5DE-235EAF431E11}" vid="{2669E526-CAFD-4480-8D09-AF6D4F4D34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 dockstate="right" visibility="0" width="0" row="0">
    <wetp:webextensionref xmlns:r="http://schemas.openxmlformats.org/officeDocument/2006/relationships" r:id="rId2"/>
  </wetp:taskpane>
  <wetp:taskpane dockstate="right" visibility="0" width="438"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96B4D0A2-5E36-4F7D-8B92-EBD1FB2E9DA5}">
  <we:reference id="wa104363616" version="1.0.0.0" store="en-US" storeType="OMEX"/>
  <we:alternateReferences>
    <we:reference id="wa104363616" version="1.0.0.0" store="wa10436361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D044CF9-E3CF-4290-813C-DCF96C5DF605}">
  <we:reference id="wa200007699" version="1.0.0.1" store="en-US" storeType="OMEX"/>
  <we:alternateReferences>
    <we:reference id="wa200007699" version="1.0.0.1" store="wa200007699"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10EF09B7-012B-4D0B-AF6D-347C318AA6E5}">
  <we:reference id="wa200007063" version="1.2.0.0" store="en-GB" storeType="OMEX"/>
  <we:alternateReferences>
    <we:reference id="wa200007063" version="1.2.0.0" store="WA200007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B61E4D0-D101-4A17-BA61-F29B2B6CFE74}">
  <ds:schemaRefs>
    <ds:schemaRef ds:uri="http://schemas.microsoft.com/sharepoint/v3/contenttype/forms"/>
  </ds:schemaRefs>
</ds:datastoreItem>
</file>

<file path=customXml/itemProps2.xml><?xml version="1.0" encoding="utf-8"?>
<ds:datastoreItem xmlns:ds="http://schemas.openxmlformats.org/officeDocument/2006/customXml" ds:itemID="{5BD36D06-4CB7-4DF0-BC60-E9BFBDAC456D}">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AB8BBB-9A18-4050-923B-7FC6E36DA496}">
  <ds:schemaRefs>
    <ds:schemaRef ds:uri="http://schemas.microsoft.com/office/2006/metadata/properties"/>
    <ds:schemaRef ds:uri="http://www.w3.org/2000/xmlns/"/>
    <ds:schemaRef ds:uri="71af3243-3dd4-4a8d-8c0d-dd76da1f02a5"/>
    <ds:schemaRef ds:uri="http://schemas.microsoft.com/sharepoint/v3"/>
    <ds:schemaRef ds:uri="http://www.w3.org/2001/XMLSchema-instance"/>
    <ds:schemaRef ds:uri="http://schemas.microsoft.com/office/infopath/2007/PartnerControls"/>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{B55BB286-519B-4CD1-AE97-EDB4E65E4FBA}tf89118109_win32</Template>
  <TotalTime>1472</TotalTime>
  <Words>13700</Words>
  <Application>Microsoft Office PowerPoint</Application>
  <PresentationFormat>Widescreen</PresentationFormat>
  <Paragraphs>862</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DengXian</vt:lpstr>
      <vt:lpstr>Arial</vt:lpstr>
      <vt:lpstr>Arial Nova Light</vt:lpstr>
      <vt:lpstr>Calibri</vt:lpstr>
      <vt:lpstr>Doulos SIL</vt:lpstr>
      <vt:lpstr>Elephant</vt:lpstr>
      <vt:lpstr>Galatia SIL</vt:lpstr>
      <vt:lpstr>Raleway</vt:lpstr>
      <vt:lpstr>Verdana</vt:lpstr>
      <vt:lpstr>ModOverlayVTI</vt:lpstr>
      <vt:lpstr>Understanding Communion</vt:lpstr>
      <vt:lpstr>Agenda</vt:lpstr>
      <vt:lpstr>Introduction</vt:lpstr>
      <vt:lpstr>What is communion</vt:lpstr>
      <vt:lpstr>Before Passover aka Pesach (Cleanse)</vt:lpstr>
      <vt:lpstr>The Leavened of Matthew 16 and Luke 12</vt:lpstr>
      <vt:lpstr>What could be a false teaching or bad interpretation?</vt:lpstr>
      <vt:lpstr>The Leavened of 1 Corinthians 5</vt:lpstr>
      <vt:lpstr>What are good examples of leavened/unleavened personal outcomes?</vt:lpstr>
      <vt:lpstr>Leavened                                       Unleavened</vt:lpstr>
      <vt:lpstr>Around Passover (Being Ready)</vt:lpstr>
      <vt:lpstr>Passover (Judgement)</vt:lpstr>
      <vt:lpstr>Regarding Judgement</vt:lpstr>
      <vt:lpstr>The Veil / Access to God</vt:lpstr>
      <vt:lpstr>After Passover (Deliverance)</vt:lpstr>
      <vt:lpstr>Cleanse</vt:lpstr>
      <vt:lpstr>Old Testament offerings</vt:lpstr>
      <vt:lpstr>More old testament relationships</vt:lpstr>
      <vt:lpstr>Timeline with Festivals</vt:lpstr>
      <vt:lpstr>Communion at 230AD (Meggido Mosaic)</vt:lpstr>
      <vt:lpstr>Isaiah 55:8-9 ESV For my thoughts are not your thoughts, neither are your ways my ways, declares the Lord. For as the heavens are higher than the earth, so are my ways higher than your ways and my thoughts than your thoughts.  Proverbs 3:5-6 ESV Trust in the Lord with all your heart, and do not lean on your own understanding. In all your ways acknowledge him, and he will make straight your paths.</vt:lpstr>
      <vt:lpstr>Summary</vt:lpstr>
      <vt:lpstr>Epilogue</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Communion</dc:title>
  <dc:creator>Theo Teo</dc:creator>
  <cp:lastModifiedBy>Theo Teo</cp:lastModifiedBy>
  <cp:revision>3</cp:revision>
  <cp:lastPrinted>2025-04-26T07:44:58Z</cp:lastPrinted>
  <dcterms:created xsi:type="dcterms:W3CDTF">2025-03-01T17:24:17Z</dcterms:created>
  <dcterms:modified xsi:type="dcterms:W3CDTF">2026-04-13T05:55:42Z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